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81" r:id="rId4"/>
    <p:sldId id="283" r:id="rId5"/>
    <p:sldId id="279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0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4995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7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918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24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67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7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8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6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4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9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7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4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5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6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5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9"/>
          <p:cNvSpPr txBox="1">
            <a:spLocks noGrp="1"/>
          </p:cNvSpPr>
          <p:nvPr>
            <p:ph type="ctrTitle"/>
          </p:nvPr>
        </p:nvSpPr>
        <p:spPr>
          <a:xfrm>
            <a:off x="1792288" y="740434"/>
            <a:ext cx="84582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ITF405</a:t>
            </a:r>
            <a:r>
              <a:rPr lang="en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Integrated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Information Systems</a:t>
            </a:r>
            <a:endParaRPr lang="en" sz="4000" b="1" dirty="0">
              <a:solidFill>
                <a:schemeClr val="accent1">
                  <a:lumMod val="60000"/>
                  <a:lumOff val="40000"/>
                </a:schemeClr>
              </a:solidFill>
              <a:highlight>
                <a:srgbClr val="B0E0E6"/>
              </a:highligh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3388" y="3308984"/>
            <a:ext cx="6096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C00000"/>
                </a:solidFill>
              </a:rPr>
              <a:t>Submitted to</a:t>
            </a:r>
          </a:p>
          <a:p>
            <a:pPr lvl="0" algn="ctr">
              <a:spcBef>
                <a:spcPts val="0"/>
              </a:spcBef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3200" dirty="0">
                <a:solidFill>
                  <a:srgbClr val="C00000"/>
                </a:solidFill>
              </a:rPr>
              <a:t>DR. Khaled Wassif</a:t>
            </a:r>
          </a:p>
          <a:p>
            <a:pPr lvl="0" algn="ctr">
              <a:spcBef>
                <a:spcPts val="0"/>
              </a:spcBef>
              <a:buNone/>
            </a:pPr>
            <a:endParaRPr lang="en-US" sz="3200" dirty="0">
              <a:solidFill>
                <a:srgbClr val="C00000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C00000"/>
                </a:solidFill>
              </a:rPr>
              <a:t>ENG. George Sami</a:t>
            </a:r>
          </a:p>
        </p:txBody>
      </p:sp>
    </p:spTree>
    <p:extLst>
      <p:ext uri="{BB962C8B-B14F-4D97-AF65-F5344CB8AC3E}">
        <p14:creationId xmlns:p14="http://schemas.microsoft.com/office/powerpoint/2010/main" val="362937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7498" y="768826"/>
            <a:ext cx="1734075" cy="453306"/>
          </a:xfrm>
        </p:spPr>
        <p:txBody>
          <a:bodyPr>
            <a:normAutofit/>
          </a:bodyPr>
          <a:lstStyle/>
          <a:p>
            <a:pPr algn="ctr"/>
            <a:r>
              <a:rPr lang="en-US" sz="1600" dirty="0" smtClean="0"/>
              <a:t>Select Operation</a:t>
            </a:r>
            <a:endParaRPr lang="en-US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07" y="1831676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418214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08960" y="690689"/>
            <a:ext cx="2648011" cy="145626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Stores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44" y="1158240"/>
            <a:ext cx="9317535" cy="5570220"/>
          </a:xfrm>
        </p:spPr>
      </p:pic>
    </p:spTree>
    <p:extLst>
      <p:ext uri="{BB962C8B-B14F-4D97-AF65-F5344CB8AC3E}">
        <p14:creationId xmlns:p14="http://schemas.microsoft.com/office/powerpoint/2010/main" val="254966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9176" y="802833"/>
            <a:ext cx="2139052" cy="387614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/>
              <a:t>Add New Employee</a:t>
            </a:r>
            <a:endParaRPr lang="en-US" sz="1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626" y="1259457"/>
            <a:ext cx="8928340" cy="4652393"/>
          </a:xfrm>
        </p:spPr>
      </p:pic>
    </p:spTree>
    <p:extLst>
      <p:ext uri="{BB962C8B-B14F-4D97-AF65-F5344CB8AC3E}">
        <p14:creationId xmlns:p14="http://schemas.microsoft.com/office/powerpoint/2010/main" val="3154078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0165" y="725195"/>
            <a:ext cx="2044162" cy="64640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Backup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40" y="1293962"/>
            <a:ext cx="8335017" cy="4617888"/>
          </a:xfrm>
        </p:spPr>
      </p:pic>
    </p:spTree>
    <p:extLst>
      <p:ext uri="{BB962C8B-B14F-4D97-AF65-F5344CB8AC3E}">
        <p14:creationId xmlns:p14="http://schemas.microsoft.com/office/powerpoint/2010/main" val="132108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3517" y="802832"/>
            <a:ext cx="1785369" cy="439372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/>
              <a:t>Update Employee</a:t>
            </a:r>
            <a:endParaRPr lang="en-US" sz="1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34" y="1602788"/>
            <a:ext cx="8290560" cy="4663440"/>
          </a:xfrm>
        </p:spPr>
      </p:pic>
    </p:spTree>
    <p:extLst>
      <p:ext uri="{BB962C8B-B14F-4D97-AF65-F5344CB8AC3E}">
        <p14:creationId xmlns:p14="http://schemas.microsoft.com/office/powerpoint/2010/main" val="4161402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0770" y="785580"/>
            <a:ext cx="1820174" cy="396240"/>
          </a:xfrm>
        </p:spPr>
        <p:txBody>
          <a:bodyPr>
            <a:normAutofit/>
          </a:bodyPr>
          <a:lstStyle/>
          <a:p>
            <a:pPr algn="ctr"/>
            <a:r>
              <a:rPr lang="en-US" sz="1600" dirty="0" smtClean="0"/>
              <a:t>Delete Employee</a:t>
            </a:r>
            <a:endParaRPr lang="en-US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28" y="1362974"/>
            <a:ext cx="9359661" cy="4548876"/>
          </a:xfrm>
        </p:spPr>
      </p:pic>
    </p:spTree>
    <p:extLst>
      <p:ext uri="{BB962C8B-B14F-4D97-AF65-F5344CB8AC3E}">
        <p14:creationId xmlns:p14="http://schemas.microsoft.com/office/powerpoint/2010/main" val="142029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0374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 File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02" y="1273181"/>
            <a:ext cx="10301654" cy="551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00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0374"/>
            <a:ext cx="8911687" cy="128089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PDF Report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690777"/>
            <a:ext cx="7484673" cy="52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3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83"/>
          <p:cNvSpPr txBox="1">
            <a:spLocks noGrp="1"/>
          </p:cNvSpPr>
          <p:nvPr>
            <p:ph type="ctrTitle"/>
          </p:nvPr>
        </p:nvSpPr>
        <p:spPr>
          <a:xfrm>
            <a:off x="2840125" y="431321"/>
            <a:ext cx="6488400" cy="12433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000" b="1" dirty="0" smtClean="0">
                <a:solidFill>
                  <a:schemeClr val="bg2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Project Name:</a:t>
            </a:r>
            <a:br>
              <a:rPr lang="en" sz="4000" b="1" dirty="0" smtClean="0">
                <a:solidFill>
                  <a:schemeClr val="bg2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2800" b="1" i="1" dirty="0" smtClean="0">
                <a:solidFill>
                  <a:schemeClr val="bg2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Fast Food Restaurant System</a:t>
            </a:r>
            <a:endParaRPr lang="en" sz="4000" b="1" i="1" dirty="0">
              <a:solidFill>
                <a:schemeClr val="bg2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84"/>
          <p:cNvSpPr txBox="1">
            <a:spLocks noGrp="1"/>
          </p:cNvSpPr>
          <p:nvPr>
            <p:ph type="subTitle" idx="1"/>
          </p:nvPr>
        </p:nvSpPr>
        <p:spPr>
          <a:xfrm>
            <a:off x="2305544" y="1997015"/>
            <a:ext cx="7367778" cy="464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 b="1" dirty="0">
                <a:solidFill>
                  <a:srgbClr val="C00000"/>
                </a:solidFill>
              </a:rPr>
              <a:t> Group </a:t>
            </a:r>
            <a:r>
              <a:rPr lang="en-US" sz="2000" b="1" dirty="0" smtClean="0">
                <a:solidFill>
                  <a:srgbClr val="C00000"/>
                </a:solidFill>
              </a:rPr>
              <a:t>members:</a:t>
            </a:r>
          </a:p>
          <a:p>
            <a:pPr marL="514350" lvl="0" indent="-514350"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Mohamed Ahmed Khalef </a:t>
            </a:r>
          </a:p>
          <a:p>
            <a:pPr marL="514350" lvl="0" indent="-514350"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Ahmed Fathi Khalifa</a:t>
            </a:r>
          </a:p>
          <a:p>
            <a:pPr marL="514350" lvl="0" indent="-514350"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Abd Elrahman Mostafa</a:t>
            </a:r>
          </a:p>
          <a:p>
            <a:pPr marL="514350" lvl="0" indent="-514350"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Nourhan Ahmed Diaa</a:t>
            </a:r>
          </a:p>
          <a:p>
            <a:pPr marL="514350" lvl="0" indent="-514350"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Marwa Mohamed Adel</a:t>
            </a:r>
          </a:p>
          <a:p>
            <a:pPr marL="514350" lvl="0" indent="-514350"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Shymaa sayed</a:t>
            </a:r>
          </a:p>
          <a:p>
            <a:pPr marL="514350" lvl="0" indent="-514350"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Heba Nasser</a:t>
            </a:r>
          </a:p>
        </p:txBody>
      </p:sp>
    </p:spTree>
    <p:extLst>
      <p:ext uri="{BB962C8B-B14F-4D97-AF65-F5344CB8AC3E}">
        <p14:creationId xmlns:p14="http://schemas.microsoft.com/office/powerpoint/2010/main" val="390475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4158" y="768552"/>
            <a:ext cx="132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  <a:ea typeface="Yu Gothic Medium" panose="020B0500000000000000" pitchFamily="34" charset="-128"/>
              </a:rPr>
              <a:t>OverView</a:t>
            </a:r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  <a:ea typeface="Yu Gothic Medium" panose="020B0500000000000000" pitchFamily="34" charset="-128"/>
              </a:rPr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0161" y="1402183"/>
            <a:ext cx="1020099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  <a:ea typeface="Yu Gothic Medium" panose="020B0500000000000000" pitchFamily="34" charset="-128"/>
              </a:rPr>
              <a:t>It’s a simple desktop Application For </a:t>
            </a:r>
            <a:r>
              <a:rPr lang="e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Restaurant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  <a:ea typeface="Yu Gothic Medium" panose="020B0500000000000000" pitchFamily="34" charset="-128"/>
              </a:rPr>
              <a:t> </a:t>
            </a:r>
            <a:r>
              <a:rPr lang="e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  <a:ea typeface="Yu Gothic Medium" panose="020B0500000000000000" pitchFamily="34" charset="-128"/>
              </a:rPr>
              <a:t>.</a:t>
            </a:r>
            <a:br>
              <a:rPr lang="e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  <a:ea typeface="Yu Gothic Medium" panose="020B0500000000000000" pitchFamily="34" charset="-128"/>
              </a:rPr>
            </a:br>
            <a:endParaRPr lang="en" sz="3200" dirty="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  <a:ea typeface="Yu Gothic Medium" panose="020B0500000000000000" pitchFamily="34" charset="-128"/>
            </a:endParaRPr>
          </a:p>
          <a:p>
            <a:pPr lvl="0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  <a:ea typeface="Yu Gothic Medium" panose="020B0500000000000000" pitchFamily="34" charset="-128"/>
              </a:rPr>
              <a:t>Which h</a:t>
            </a:r>
            <a:r>
              <a:rPr lang="e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  <a:ea typeface="Yu Gothic Medium" panose="020B0500000000000000" pitchFamily="34" charset="-128"/>
              </a:rPr>
              <a:t>ave two type of users Admin &amp; Casher .</a:t>
            </a:r>
          </a:p>
          <a:p>
            <a:pPr lvl="0"/>
            <a:r>
              <a:rPr lang="e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  <a:ea typeface="Yu Gothic Medium" panose="020B0500000000000000" pitchFamily="34" charset="-128"/>
              </a:rPr>
              <a:t>Admin : can add employee (casher) , Delete or edit casher salary and mange all of system .</a:t>
            </a:r>
          </a:p>
          <a:p>
            <a:pPr lvl="0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  <a:ea typeface="Yu Gothic Medium" panose="020B0500000000000000" pitchFamily="34" charset="-128"/>
              </a:rPr>
              <a:t>C</a:t>
            </a:r>
            <a:r>
              <a:rPr lang="e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  <a:ea typeface="Yu Gothic Medium" panose="020B0500000000000000" pitchFamily="34" charset="-128"/>
              </a:rPr>
              <a:t>asher : reserve  tables for customer , make a  sells bill </a:t>
            </a:r>
          </a:p>
          <a:p>
            <a:pPr lvl="0"/>
            <a:endParaRPr lang="en" sz="3200" dirty="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214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6448" y="734046"/>
            <a:ext cx="1527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6643" y="1134156"/>
            <a:ext cx="1020099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>
              <a:spcBef>
                <a:spcPts val="600"/>
              </a:spcBef>
              <a:spcAft>
                <a:spcPts val="600"/>
              </a:spcAft>
            </a:pPr>
            <a:r>
              <a:rPr lang="en" sz="2000" dirty="0"/>
              <a:t>Login option for individual users .</a:t>
            </a:r>
          </a:p>
          <a:p>
            <a:pPr marL="457200" lvl="0" indent="-228600">
              <a:spcBef>
                <a:spcPts val="600"/>
              </a:spcBef>
              <a:spcAft>
                <a:spcPts val="600"/>
              </a:spcAft>
            </a:pPr>
            <a:r>
              <a:rPr lang="en" sz="2000" dirty="0"/>
              <a:t>chosse type of users ( </a:t>
            </a:r>
            <a:r>
              <a:rPr lang="en" sz="2000" dirty="0" smtClean="0"/>
              <a:t>Admin</a:t>
            </a:r>
            <a:r>
              <a:rPr lang="en" sz="2000" dirty="0" smtClean="0"/>
              <a:t> </a:t>
            </a:r>
            <a:r>
              <a:rPr lang="en" sz="2000" dirty="0"/>
              <a:t>or </a:t>
            </a:r>
            <a:r>
              <a:rPr lang="en" sz="2000" dirty="0" smtClean="0"/>
              <a:t>Cashier </a:t>
            </a:r>
            <a:r>
              <a:rPr lang="en" sz="2000" dirty="0" smtClean="0"/>
              <a:t>).</a:t>
            </a:r>
            <a:endParaRPr lang="en" sz="2000" dirty="0"/>
          </a:p>
          <a:p>
            <a:pPr marL="457200" lvl="0" indent="-228600">
              <a:spcBef>
                <a:spcPts val="600"/>
              </a:spcBef>
              <a:spcAft>
                <a:spcPts val="600"/>
              </a:spcAft>
            </a:pPr>
            <a:r>
              <a:rPr lang="en" sz="2000" dirty="0" smtClean="0"/>
              <a:t>Make </a:t>
            </a:r>
            <a:r>
              <a:rPr lang="en" sz="2000" dirty="0"/>
              <a:t>BackUp </a:t>
            </a:r>
            <a:r>
              <a:rPr lang="en" sz="2000" dirty="0" smtClean="0"/>
              <a:t>.</a:t>
            </a:r>
            <a:endParaRPr lang="en" sz="2000" dirty="0"/>
          </a:p>
          <a:p>
            <a:pPr marL="457200" lvl="0" indent="-228600">
              <a:spcBef>
                <a:spcPts val="600"/>
              </a:spcBef>
              <a:spcAft>
                <a:spcPts val="600"/>
              </a:spcAft>
            </a:pPr>
            <a:r>
              <a:rPr lang="en" sz="2000" dirty="0"/>
              <a:t> </a:t>
            </a:r>
            <a:r>
              <a:rPr lang="en" sz="2000" dirty="0" smtClean="0"/>
              <a:t>Cashier page for </a:t>
            </a:r>
            <a:r>
              <a:rPr lang="en" sz="2000" dirty="0"/>
              <a:t>mange sales opreations and create new bill.</a:t>
            </a:r>
          </a:p>
          <a:p>
            <a:pPr marL="457200" lvl="0" indent="-228600">
              <a:spcBef>
                <a:spcPts val="600"/>
              </a:spcBef>
              <a:spcAft>
                <a:spcPts val="600"/>
              </a:spcAft>
            </a:pPr>
            <a:r>
              <a:rPr lang="en" sz="2000" dirty="0" smtClean="0"/>
              <a:t>Store </a:t>
            </a:r>
            <a:r>
              <a:rPr lang="en" sz="2000" dirty="0"/>
              <a:t>for add new items and make orders if i need .</a:t>
            </a:r>
          </a:p>
          <a:p>
            <a:pPr marL="457200" lvl="0" indent="-228600">
              <a:spcBef>
                <a:spcPts val="600"/>
              </a:spcBef>
              <a:spcAft>
                <a:spcPts val="600"/>
              </a:spcAft>
            </a:pPr>
            <a:r>
              <a:rPr lang="en" sz="2000" dirty="0"/>
              <a:t> Sales report for calculate profit .</a:t>
            </a:r>
          </a:p>
          <a:p>
            <a:pPr marL="457200" lvl="0" indent="-228600">
              <a:spcBef>
                <a:spcPts val="600"/>
              </a:spcBef>
              <a:spcAft>
                <a:spcPts val="600"/>
              </a:spcAft>
            </a:pPr>
            <a:r>
              <a:rPr lang="en" sz="2000" dirty="0"/>
              <a:t> Registeration only for manager to add new employees , Suppliers and customers . </a:t>
            </a:r>
          </a:p>
          <a:p>
            <a:pPr marL="457200" lvl="0" indent="-228600">
              <a:spcBef>
                <a:spcPts val="600"/>
              </a:spcBef>
              <a:spcAft>
                <a:spcPts val="600"/>
              </a:spcAft>
            </a:pPr>
            <a:r>
              <a:rPr lang="en" sz="2000" dirty="0"/>
              <a:t>System Have LogFile for all Transactions .</a:t>
            </a:r>
          </a:p>
        </p:txBody>
      </p:sp>
    </p:spTree>
    <p:extLst>
      <p:ext uri="{BB962C8B-B14F-4D97-AF65-F5344CB8AC3E}">
        <p14:creationId xmlns:p14="http://schemas.microsoft.com/office/powerpoint/2010/main" val="185703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0299" y="4466828"/>
            <a:ext cx="8915399" cy="112628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Features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2922768" y="3324814"/>
            <a:ext cx="8610750" cy="34103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Its Desktop Application 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Only For Desktop users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Generats Orders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Mange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restaurant 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4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13" y="1370652"/>
            <a:ext cx="10977112" cy="530351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4012" y="609237"/>
            <a:ext cx="8911687" cy="1280890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6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1295399"/>
            <a:ext cx="10309860" cy="524342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4397" y="762132"/>
            <a:ext cx="8911687" cy="128089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Cashier Page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92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1409700"/>
            <a:ext cx="11201400" cy="5105400"/>
          </a:xfrm>
        </p:spPr>
      </p:pic>
    </p:spTree>
    <p:extLst>
      <p:ext uri="{BB962C8B-B14F-4D97-AF65-F5344CB8AC3E}">
        <p14:creationId xmlns:p14="http://schemas.microsoft.com/office/powerpoint/2010/main" val="72172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07" y="2012830"/>
            <a:ext cx="6716889" cy="3778250"/>
          </a:xfrm>
        </p:spPr>
      </p:pic>
      <p:sp>
        <p:nvSpPr>
          <p:cNvPr id="5" name="Rectangle 4"/>
          <p:cNvSpPr/>
          <p:nvPr/>
        </p:nvSpPr>
        <p:spPr>
          <a:xfrm>
            <a:off x="0" y="754326"/>
            <a:ext cx="1473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Admin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282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150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Yu Gothic Medium</vt:lpstr>
      <vt:lpstr>Arial</vt:lpstr>
      <vt:lpstr>Bahnschrift Light</vt:lpstr>
      <vt:lpstr>Century Gothic</vt:lpstr>
      <vt:lpstr>Lato</vt:lpstr>
      <vt:lpstr>Wingdings 3</vt:lpstr>
      <vt:lpstr>Wisp</vt:lpstr>
      <vt:lpstr>ITF405 Integrated Information Systems</vt:lpstr>
      <vt:lpstr>Project Name: Fast Food Restaurant System</vt:lpstr>
      <vt:lpstr>PowerPoint Presentation</vt:lpstr>
      <vt:lpstr>PowerPoint Presentation</vt:lpstr>
      <vt:lpstr>PowerPoint Presentation</vt:lpstr>
      <vt:lpstr>Login</vt:lpstr>
      <vt:lpstr>Cashier Page</vt:lpstr>
      <vt:lpstr>PowerPoint Presentation</vt:lpstr>
      <vt:lpstr>PowerPoint Presentation</vt:lpstr>
      <vt:lpstr>Select Operation</vt:lpstr>
      <vt:lpstr>Stores</vt:lpstr>
      <vt:lpstr>Add New Employee</vt:lpstr>
      <vt:lpstr>Backup</vt:lpstr>
      <vt:lpstr>Update Employee</vt:lpstr>
      <vt:lpstr>Delete Employee</vt:lpstr>
      <vt:lpstr>Log File</vt:lpstr>
      <vt:lpstr>PDF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ITF405 Integrated Information Systems</dc:title>
  <dc:creator>Windows User</dc:creator>
  <cp:lastModifiedBy>Windows User</cp:lastModifiedBy>
  <cp:revision>36</cp:revision>
  <dcterms:created xsi:type="dcterms:W3CDTF">2018-05-02T10:59:29Z</dcterms:created>
  <dcterms:modified xsi:type="dcterms:W3CDTF">2018-05-02T14:46:27Z</dcterms:modified>
</cp:coreProperties>
</file>