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06df4d510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06df4d510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06df4d51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06df4d51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06df4d510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06df4d510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06df4d51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06df4d51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06df4d510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06df4d510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06df4d510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06df4d510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06df4d51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06df4d51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6df4d51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6df4d51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06df4d510_0_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06df4d510_0_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06df4d510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06df4d510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06df4d510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06df4d510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06df4d510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06df4d510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06df4d510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406df4d510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6df4d510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06df4d510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</a:t>
            </a:r>
            <a:r>
              <a:rPr lang="en"/>
              <a:t>Forecasting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Mohamed Kharma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239775" y="1325375"/>
            <a:ext cx="4411200" cy="3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normalizing the dataset</a:t>
            </a:r>
            <a:r>
              <a:rPr lang="en"/>
              <a:t>, </a:t>
            </a:r>
            <a:r>
              <a:rPr lang="en"/>
              <a:t>I used the </a:t>
            </a:r>
            <a:r>
              <a:rPr lang="en"/>
              <a:t>following</a:t>
            </a:r>
            <a:r>
              <a:rPr lang="en"/>
              <a:t> 3 machine learning models t</a:t>
            </a:r>
            <a:r>
              <a:rPr lang="en"/>
              <a:t>o predict the weekly sales of Walmart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 Neighbors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5400" y="1624625"/>
            <a:ext cx="4728600" cy="13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8500" y="3007599"/>
            <a:ext cx="5355500" cy="8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/>
        </p:nvSpPr>
        <p:spPr>
          <a:xfrm>
            <a:off x="4954925" y="745700"/>
            <a:ext cx="402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Dataset was splitted into 70% for training and 30% for testing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And the Target feature is: Weekly_Sales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54150" y="1459625"/>
            <a:ext cx="5348100" cy="20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running the </a:t>
            </a:r>
            <a:r>
              <a:rPr lang="en"/>
              <a:t>model</a:t>
            </a:r>
            <a:r>
              <a:rPr lang="en"/>
              <a:t> on the normalized dataset,</a:t>
            </a:r>
            <a:r>
              <a:rPr lang="en"/>
              <a:t> it predicted weekly sales with an accuracy of</a:t>
            </a:r>
            <a:r>
              <a:rPr lang="en"/>
              <a:t>: 91%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425" y="1645200"/>
            <a:ext cx="2157577" cy="33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1038" y="649988"/>
            <a:ext cx="38957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75" y="2176650"/>
            <a:ext cx="6951524" cy="27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62950" y="1325375"/>
            <a:ext cx="5491200" cy="31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running the model on the normalized dataset, it predicted weekly sales with an accuracy of: 97%</a:t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1125" y="1640175"/>
            <a:ext cx="2014225" cy="33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050" y="2152650"/>
            <a:ext cx="7145176" cy="281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0675" y="511001"/>
            <a:ext cx="3673550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Neighbors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410925" y="1313400"/>
            <a:ext cx="55512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running the model on the normalized dataset, it predicted weekly sales with an accuracy of: 87%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175" y="1459400"/>
            <a:ext cx="2086175" cy="3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1225" y="410000"/>
            <a:ext cx="35623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00" y="2166822"/>
            <a:ext cx="6940474" cy="27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4115678" y="2159371"/>
            <a:ext cx="4044600" cy="26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Looking at the Chart, we see that: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Random Forest Model has the most </a:t>
            </a:r>
            <a:r>
              <a:rPr lang="en" sz="1400"/>
              <a:t>accuracy</a:t>
            </a:r>
            <a:r>
              <a:rPr lang="en" sz="1400"/>
              <a:t> at predicting the sales for the dataset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 Neighbor Model has the least </a:t>
            </a:r>
            <a:r>
              <a:rPr lang="en" sz="1400"/>
              <a:t>accuracy</a:t>
            </a:r>
            <a:r>
              <a:rPr lang="en" sz="1400"/>
              <a:t> at </a:t>
            </a:r>
            <a:r>
              <a:rPr lang="en" sz="1400"/>
              <a:t>predicting</a:t>
            </a:r>
            <a:r>
              <a:rPr lang="en" sz="1400"/>
              <a:t> the sales for the dataset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00" y="1017800"/>
            <a:ext cx="3576175" cy="39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950" y="338050"/>
            <a:ext cx="4908050" cy="19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83900" y="1963950"/>
            <a:ext cx="85518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500"/>
              <a:t>THANK YOU !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way s</a:t>
            </a:r>
            <a:r>
              <a:rPr lang="en"/>
              <a:t>ales forecasting helps businesses is by </a:t>
            </a:r>
            <a:r>
              <a:rPr lang="en"/>
              <a:t>providing</a:t>
            </a:r>
            <a:r>
              <a:rPr lang="en"/>
              <a:t> them with </a:t>
            </a:r>
            <a:r>
              <a:rPr lang="en"/>
              <a:t>information</a:t>
            </a:r>
            <a:r>
              <a:rPr lang="en"/>
              <a:t> that help them 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informed decisions and plan for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better plans by targeting specific 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waste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Optimizes inventory by predicting sales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supply chain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revenue for the business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850" y="2513475"/>
            <a:ext cx="4081150" cy="23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6513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project, I will be </a:t>
            </a:r>
            <a:r>
              <a:rPr lang="en"/>
              <a:t>forecasting </a:t>
            </a:r>
            <a:r>
              <a:rPr lang="en"/>
              <a:t>Walmart sales using different type of </a:t>
            </a:r>
            <a:r>
              <a:rPr lang="en"/>
              <a:t>machine</a:t>
            </a:r>
            <a:r>
              <a:rPr lang="en"/>
              <a:t> </a:t>
            </a:r>
            <a:r>
              <a:rPr lang="en"/>
              <a:t>learning</a:t>
            </a:r>
            <a:r>
              <a:rPr lang="en"/>
              <a:t> </a:t>
            </a:r>
            <a:r>
              <a:rPr lang="en"/>
              <a:t>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</a:t>
            </a:r>
            <a:r>
              <a:rPr lang="en"/>
              <a:t>dataset I am using is </a:t>
            </a:r>
            <a:r>
              <a:rPr b="1" lang="en" u="sng"/>
              <a:t>Walmart Sales dataset</a:t>
            </a:r>
            <a:r>
              <a:rPr lang="en"/>
              <a:t>, which </a:t>
            </a:r>
            <a:r>
              <a:rPr lang="en"/>
              <a:t>is a public dataset available on Kaggle.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dataset contains: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historical data that covers walmart sales from 2010-02-05 to 2012-11-01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sales data available for 45 stores of Walmart l</a:t>
            </a:r>
            <a:r>
              <a:rPr lang="en"/>
              <a:t>ocated in different areas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950" y="2082700"/>
            <a:ext cx="26860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</a:t>
            </a:r>
            <a:r>
              <a:rPr lang="en"/>
              <a:t> Data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4463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stores.csv</a:t>
            </a:r>
            <a:r>
              <a:rPr lang="en"/>
              <a:t> </a:t>
            </a:r>
            <a:r>
              <a:rPr lang="en"/>
              <a:t>- This file contains anonymized information about 45 stores, indicating the type and size of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Stores </a:t>
            </a:r>
            <a:r>
              <a:rPr lang="en"/>
              <a:t>Data </a:t>
            </a:r>
            <a:r>
              <a:rPr lang="en"/>
              <a:t>File contains the following attributes: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Store - store number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Type - there is 3 types, store type can be A, B or C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Size - size of the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45 Data rows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475" y="930400"/>
            <a:ext cx="39600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43794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train.csv </a:t>
            </a:r>
            <a:r>
              <a:rPr lang="en"/>
              <a:t>- CSV Data file containing following attributes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Store - the store number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Dept - the department number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 - the week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Weekly_Sales - sales for the given department in the given store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IsHoliday - whether the week is a special holiday week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115064 Data rows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10250"/>
            <a:ext cx="4572000" cy="27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Available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/>
              <a:t>features.csv</a:t>
            </a:r>
            <a:r>
              <a:rPr lang="en" sz="1600"/>
              <a:t> : This file contains additional data related to the store,, and regional activities for the given dates.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It </a:t>
            </a:r>
            <a:r>
              <a:rPr lang="en" sz="1600"/>
              <a:t>contains the following: </a:t>
            </a:r>
            <a:endParaRPr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Store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Temperature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Fuel_Price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MarkDown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Unemployment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IsHoliday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8190 Data rows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975" y="2031725"/>
            <a:ext cx="6527024" cy="18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017800"/>
            <a:ext cx="8520600" cy="20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To merge the datasets into one main dataset: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</a:t>
            </a:r>
            <a:r>
              <a:rPr lang="en" sz="1700"/>
              <a:t>he train and stores datasets were first merged together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resulting dataset was then merged with the features dataset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'Date' attribute was set as the new index of the main dataset,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'Date' column was split into 'Year', 'Month', and 'Week' columns.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Lastly, r</a:t>
            </a:r>
            <a:r>
              <a:rPr lang="en" sz="1700"/>
              <a:t>epeated columns were deleted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3055400"/>
            <a:ext cx="8520601" cy="209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&amp; Seasonality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4896300" y="2571750"/>
            <a:ext cx="42477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these graphs, we can see </a:t>
            </a:r>
            <a:r>
              <a:rPr lang="en"/>
              <a:t> that sales tend to spike the most in </a:t>
            </a:r>
            <a:r>
              <a:rPr lang="en" u="sng"/>
              <a:t>November</a:t>
            </a:r>
            <a:r>
              <a:rPr lang="en"/>
              <a:t> and </a:t>
            </a:r>
            <a:r>
              <a:rPr lang="en" u="sng"/>
              <a:t>December</a:t>
            </a:r>
            <a:r>
              <a:rPr lang="en"/>
              <a:t>. So, there is a seasonality factor present in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0963"/>
            <a:ext cx="44577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00" y="1281575"/>
            <a:ext cx="4598701" cy="35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Normalization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049825"/>
            <a:ext cx="8419800" cy="3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MinMaxScaler, n</a:t>
            </a:r>
            <a:r>
              <a:rPr lang="en"/>
              <a:t>umerical columns were normalized </a:t>
            </a:r>
            <a:r>
              <a:rPr lang="en"/>
              <a:t>in the range of 0 to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Before								After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9222" l="0" r="0" t="0"/>
          <a:stretch/>
        </p:blipFill>
        <p:spPr>
          <a:xfrm>
            <a:off x="311700" y="2152675"/>
            <a:ext cx="3521775" cy="224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4">
            <a:alphaModFix/>
          </a:blip>
          <a:srcRect b="9222" l="0" r="0" t="0"/>
          <a:stretch/>
        </p:blipFill>
        <p:spPr>
          <a:xfrm>
            <a:off x="4176350" y="2152675"/>
            <a:ext cx="3490399" cy="224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750" y="2152675"/>
            <a:ext cx="1330075" cy="2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