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US" sz="2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3985147" y="94851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5337" y="117370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90363" y="90075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691116" y="1173707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939" y="948519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6135" y="74860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1876" y="118297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730576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80771" y="28694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60539" y="1485529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00146" y="2061036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90797" y="139889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4162568" y="54831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302758" y="570838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67784" y="543542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5868537" y="5708381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2063" y="5455050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33556" y="528327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99297" y="571764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6963767" y="5265250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67" y="5265250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61815" y="6020203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77567" y="6595710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368218" y="593357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18793" y="4821614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6085" y="930603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X_des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G_X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46277" y="930603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73685" y="1467613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sz="32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33267" y="4274305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Y_des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G_Y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13459" y="4274305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240867" y="4811315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sz="3200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</a:t>
            </a:r>
            <a:r>
              <a:rPr lang="en-US" dirty="0" smtClean="0"/>
              <a:t>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186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25</cp:revision>
  <dcterms:created xsi:type="dcterms:W3CDTF">2019-06-16T17:01:35Z</dcterms:created>
  <dcterms:modified xsi:type="dcterms:W3CDTF">2019-06-24T10:57:56Z</dcterms:modified>
</cp:coreProperties>
</file>