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7" y="756953"/>
            <a:ext cx="11777441" cy="50433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93325" y="3998795"/>
            <a:ext cx="354842" cy="232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2442" y="4572000"/>
            <a:ext cx="3780430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0931" y="756953"/>
            <a:ext cx="1665027" cy="9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18" y="2538412"/>
            <a:ext cx="3310933" cy="226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76" y="2538412"/>
            <a:ext cx="3319848" cy="23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0954166" y="1204215"/>
            <a:ext cx="107948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291861" y="640656"/>
            <a:ext cx="0" cy="762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53980" y="1159727"/>
            <a:ext cx="1091820" cy="289374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845799" y="1554436"/>
            <a:ext cx="14501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95962" y="1159727"/>
            <a:ext cx="1658204" cy="78942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sp>
        <p:nvSpPr>
          <p:cNvPr id="31" name="Right Arrow 30"/>
          <p:cNvSpPr/>
          <p:nvPr/>
        </p:nvSpPr>
        <p:spPr>
          <a:xfrm>
            <a:off x="3903084" y="2457199"/>
            <a:ext cx="2780398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4166" y="1263327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309796" y="626028"/>
            <a:ext cx="3982065" cy="1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98228" y="626028"/>
            <a:ext cx="11568" cy="509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7351" y="1131508"/>
            <a:ext cx="74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PX4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948492" y="24219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EKF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54995" y="498286"/>
            <a:ext cx="3045380" cy="423684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 Obstacle avoidance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Vision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Pusher motor controller(cruise speed controller)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40336" y="4023898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PIXHAWK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7038" y="36621"/>
            <a:ext cx="9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Jetson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4169" y="346655"/>
            <a:ext cx="29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Trajectory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waypoints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contains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position setpoint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Visual odometry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Pusher motor control_action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3819185" y="3108915"/>
            <a:ext cx="2780398" cy="63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0542" y="3271037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MAVLink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3154" y="3742522"/>
            <a:ext cx="291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waypoints</a:t>
            </a:r>
            <a:b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(Mission)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288537" y="1711980"/>
            <a:ext cx="0" cy="4062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0251" y="5385588"/>
            <a:ext cx="3110673" cy="777922"/>
          </a:xfrm>
          <a:prstGeom prst="rect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9481" y="554085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ZED stereo camera</a:t>
            </a:r>
            <a:endParaRPr lang="en-US" sz="2400" b="1" dirty="0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 flipH="1">
            <a:off x="10470924" y="5774549"/>
            <a:ext cx="817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284609" y="5831359"/>
            <a:ext cx="5049281" cy="13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4609" y="4735128"/>
            <a:ext cx="0" cy="1110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1318447" y="4813318"/>
            <a:ext cx="395786" cy="861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72042" y="5645624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41494" y="113150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323833"/>
            <a:ext cx="4067033" cy="38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2893328" y="95394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3518" y="117913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544" y="90617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599297" y="117913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120" y="95394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909" y="7064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0057" y="118839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42049" y="28719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68720" y="149095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5337" y="2061036"/>
            <a:ext cx="4981433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98978" y="140432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2957516" y="548319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097706" y="5708382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62732" y="543542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4663485" y="570838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7011" y="5455051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8504" y="528328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4245" y="5717650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56763" y="602020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63166" y="6595710"/>
            <a:ext cx="5121025" cy="17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63166" y="5933572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3625" y="4807967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4162568" y="352226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02758" y="374745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7784" y="347450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5868537" y="3747458"/>
            <a:ext cx="1460311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29439" y="3728541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153" y="3494125"/>
            <a:ext cx="166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Δ</a:t>
            </a:r>
            <a:r>
              <a:rPr lang="en-US" sz="2400" b="1" dirty="0" smtClean="0"/>
              <a:t>u_des = 0</a:t>
            </a:r>
            <a:endParaRPr lang="en-US" sz="2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9297" y="375672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9077384" y="3740135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8097" y="3447224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7568" y="4644055"/>
            <a:ext cx="4951871" cy="1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8218" y="397264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11986" y="27936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G_u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0923" y="3297802"/>
            <a:ext cx="163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X_pusher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2663" y="4351665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G_ealong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G_ecross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blipFill rotWithShape="0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22831</TotalTime>
  <Words>221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45</cp:revision>
  <dcterms:created xsi:type="dcterms:W3CDTF">2019-06-16T17:01:35Z</dcterms:created>
  <dcterms:modified xsi:type="dcterms:W3CDTF">2019-07-05T18:38:10Z</dcterms:modified>
</cp:coreProperties>
</file>