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5" r:id="rId40"/>
    <p:sldId id="296" r:id="rId41"/>
    <p:sldId id="293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Autopilot &amp; vision and 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 smtClean="0"/>
              <a:t>Shady </a:t>
            </a:r>
            <a:r>
              <a:rPr lang="en-US" dirty="0" err="1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/>
              </a:rPr>
              <a:t>Roll , Pitch and Yaw Controllers together in action: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Pitch=0deg / Yaw = 5deg)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m (z = -1)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m (z = -10)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Attitude &amp; Altitude controllers together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 r="7118"/>
          <a:stretch/>
        </p:blipFill>
        <p:spPr>
          <a:xfrm>
            <a:off x="136478" y="1009934"/>
            <a:ext cx="12055522" cy="6188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Oscillations with high settling time, we need to increase P , D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Nonlinear mathematical model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Simulation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 smtClean="0"/>
              <a:t>Quad-Copter phase nonlinear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 smtClean="0"/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 smtClean="0"/>
              <a:t>Commercial Autopilot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</a:rPr>
              <a:t>PIXHAWK is an autopilot hardware for academic, hobby and developer </a:t>
            </a:r>
            <a:r>
              <a:rPr lang="en-US" sz="2000" b="1" dirty="0" err="1" smtClean="0">
                <a:effectLst/>
              </a:rPr>
              <a:t>communitites</a:t>
            </a:r>
            <a:r>
              <a:rPr lang="en-US" sz="2000" b="1" dirty="0" smtClean="0">
                <a:effectLst/>
              </a:rPr>
              <a:t> and supports flight </a:t>
            </a:r>
          </a:p>
          <a:p>
            <a:r>
              <a:rPr lang="en-US" sz="2000" b="1" dirty="0" smtClean="0">
                <a:effectLst/>
              </a:rPr>
              <a:t>stacks software like </a:t>
            </a:r>
            <a:r>
              <a:rPr lang="en-US" sz="2800" b="1" dirty="0" smtClean="0">
                <a:effectLst/>
              </a:rPr>
              <a:t>PX4 </a:t>
            </a:r>
            <a:r>
              <a:rPr lang="en-US" sz="2000" b="1" dirty="0" smtClean="0">
                <a:effectLst/>
              </a:rPr>
              <a:t>and </a:t>
            </a:r>
            <a:r>
              <a:rPr lang="en-US" sz="2000" b="1" dirty="0" err="1" smtClean="0">
                <a:effectLst/>
              </a:rPr>
              <a:t>ArduPilot</a:t>
            </a:r>
            <a:r>
              <a:rPr lang="en-US" sz="2000" b="1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 smtClean="0"/>
              <a:t>Quad-plane phase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 smtClean="0">
                <a:effectLst/>
              </a:rPr>
              <a:t>Steady-state : all rates = 0 , φ = θ = 0 , p=q=r=0 , 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/>
              </a:rPr>
              <a:t>some measures to account for the nonlinear behavior of the motor in practice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/>
                <a:gridCol w="4486323"/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 smtClean="0"/>
                        <a:t>Thrust curve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 attenuation</a:t>
                      </a:r>
                      <a:endParaRPr lang="en-US" dirty="0"/>
                    </a:p>
                  </a:txBody>
                  <a:tcPr/>
                </a:tc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Thrust = ( 1-factor ) PWM+ ( factor ) PWM^2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i="1" u="sng" dirty="0" smtClean="0">
                          <a:effectLst/>
                        </a:rPr>
                        <a:t>factor</a:t>
                      </a:r>
                      <a:r>
                        <a:rPr lang="en-US" dirty="0" smtClean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/>
              </a:rPr>
              <a:t>In PX4 </a:t>
            </a:r>
            <a:r>
              <a:rPr lang="en-US" sz="2000" dirty="0" err="1" smtClean="0">
                <a:effectLst/>
              </a:rPr>
              <a:t>flightstack</a:t>
            </a:r>
            <a:r>
              <a:rPr lang="en-US" sz="2000" dirty="0" smtClean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/>
                <a:gridCol w="5098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19466"/>
            <a:ext cx="10515600" cy="781287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Quad-plane phase cruise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1127504"/>
            <a:ext cx="76009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2143693"/>
            <a:ext cx="9363075" cy="962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277135" y="1780251"/>
            <a:ext cx="373038" cy="51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105" y="2268227"/>
            <a:ext cx="3603009" cy="96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3" y="3749721"/>
            <a:ext cx="9159570" cy="21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642"/>
          <a:stretch/>
        </p:blipFill>
        <p:spPr>
          <a:xfrm>
            <a:off x="2101756" y="518898"/>
            <a:ext cx="7833814" cy="6152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54" y="288065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1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-285" r="7056" b="285"/>
          <a:stretch/>
        </p:blipFill>
        <p:spPr>
          <a:xfrm>
            <a:off x="600503" y="564748"/>
            <a:ext cx="10809026" cy="610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3" y="333915"/>
            <a:ext cx="45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impulse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Why  ROS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 descr="Robot Operating System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422" y="231819"/>
            <a:ext cx="4535460" cy="100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7" y="2247910"/>
            <a:ext cx="10010708" cy="432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79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41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 smtClean="0"/>
              <a:t>Quad-copter phase Autopilot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2" y="982639"/>
            <a:ext cx="10755132" cy="5596676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7" y="545048"/>
            <a:ext cx="6810233" cy="16985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1" y="1057660"/>
            <a:ext cx="4961905" cy="14380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r="6738"/>
          <a:stretch/>
        </p:blipFill>
        <p:spPr>
          <a:xfrm>
            <a:off x="682387" y="1795877"/>
            <a:ext cx="9444251" cy="483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81" y="874385"/>
            <a:ext cx="5811061" cy="1381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427</Words>
  <Application>Microsoft Office PowerPoint</Application>
  <PresentationFormat>Custom</PresentationFormat>
  <Paragraphs>61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Quad-plane phase cruise controller</vt:lpstr>
      <vt:lpstr>PowerPoint Presentation</vt:lpstr>
      <vt:lpstr>PowerPoint Presentation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moon</cp:lastModifiedBy>
  <cp:revision>38</cp:revision>
  <dcterms:created xsi:type="dcterms:W3CDTF">2019-06-30T20:55:18Z</dcterms:created>
  <dcterms:modified xsi:type="dcterms:W3CDTF">2019-07-01T22:45:18Z</dcterms:modified>
</cp:coreProperties>
</file>