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7336-0979-4B66-8906-CD8405D8E67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E105-FB95-4440-8741-90FAA500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836" y="1734671"/>
            <a:ext cx="1206868" cy="376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 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229" y="1734670"/>
            <a:ext cx="692525" cy="376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8109" y="1304364"/>
            <a:ext cx="49754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Kp</a:t>
            </a:r>
            <a:endParaRPr lang="en-US" dirty="0" smtClean="0"/>
          </a:p>
          <a:p>
            <a:r>
              <a:rPr lang="en-US" dirty="0" smtClean="0"/>
              <a:t>Ki</a:t>
            </a:r>
          </a:p>
          <a:p>
            <a:r>
              <a:rPr lang="en-US" dirty="0" err="1" smtClean="0"/>
              <a:t>Kd</a:t>
            </a:r>
            <a:endParaRPr lang="en-US" dirty="0" smtClean="0"/>
          </a:p>
          <a:p>
            <a:r>
              <a:rPr lang="en-US" dirty="0" err="1" smtClean="0"/>
              <a:t>Ka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215650" y="1904529"/>
            <a:ext cx="2010337" cy="21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0293" y="153519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control_effort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0292" y="1926521"/>
            <a:ext cx="18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Std_msgs</a:t>
            </a:r>
            <a:r>
              <a:rPr lang="en-US" dirty="0" smtClean="0"/>
              <a:t>/Float64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6669" y="1464856"/>
            <a:ext cx="259528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ESC.py</a:t>
            </a:r>
          </a:p>
          <a:p>
            <a:r>
              <a:rPr lang="en-US" dirty="0" smtClean="0"/>
              <a:t>m1 = nominal – </a:t>
            </a:r>
            <a:r>
              <a:rPr lang="el-GR" dirty="0" smtClean="0"/>
              <a:t>Δ</a:t>
            </a:r>
            <a:r>
              <a:rPr lang="en-US" dirty="0" smtClean="0"/>
              <a:t>PWM</a:t>
            </a:r>
          </a:p>
          <a:p>
            <a:r>
              <a:rPr lang="en-US" dirty="0" smtClean="0"/>
              <a:t>M2=nominal + </a:t>
            </a:r>
            <a:r>
              <a:rPr lang="el-GR" dirty="0" smtClean="0"/>
              <a:t>Δ</a:t>
            </a:r>
            <a:r>
              <a:rPr lang="en-US" dirty="0" smtClean="0"/>
              <a:t>PWM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982634" y="1719862"/>
            <a:ext cx="894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82634" y="2244296"/>
            <a:ext cx="894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42292" y="1350530"/>
            <a:ext cx="97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42292" y="1861735"/>
            <a:ext cx="97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917203" y="1210235"/>
            <a:ext cx="1055597" cy="154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011329" y="1521776"/>
            <a:ext cx="900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Motors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&amp;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Plant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080375" y="2031592"/>
            <a:ext cx="894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49319" y="1304364"/>
            <a:ext cx="59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Φ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27489" y="2111187"/>
            <a:ext cx="0" cy="111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21544" y="3213847"/>
            <a:ext cx="101188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rosserial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917203" y="3398513"/>
            <a:ext cx="99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79976" y="3240741"/>
            <a:ext cx="19279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MPU_conditioner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48981" y="2963740"/>
            <a:ext cx="14430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IMU_filter_Madgwick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22680" y="3425406"/>
            <a:ext cx="99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92823" y="3213847"/>
            <a:ext cx="103542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State.py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75315" y="3425405"/>
            <a:ext cx="99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01000" y="1904528"/>
            <a:ext cx="894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799" y="2504692"/>
            <a:ext cx="105895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H="1" flipV="1">
            <a:off x="2358277" y="2874024"/>
            <a:ext cx="734546" cy="52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7" idx="1"/>
          </p:cNvCxnSpPr>
          <p:nvPr/>
        </p:nvCxnSpPr>
        <p:spPr>
          <a:xfrm flipV="1">
            <a:off x="2887754" y="1904529"/>
            <a:ext cx="830355" cy="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393574" y="2154145"/>
            <a:ext cx="0" cy="30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88259" y="1089212"/>
            <a:ext cx="4182033" cy="1990164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7623" y="606068"/>
            <a:ext cx="158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myPID.py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55788" y="689102"/>
            <a:ext cx="161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Ts</a:t>
            </a:r>
            <a:r>
              <a:rPr lang="en-US" sz="2000" dirty="0" smtClean="0"/>
              <a:t> = 0.008 sec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9807941" y="2795219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imu</a:t>
            </a:r>
            <a:r>
              <a:rPr lang="en-US" dirty="0" smtClean="0"/>
              <a:t>/</a:t>
            </a:r>
            <a:r>
              <a:rPr lang="en-US" dirty="0" err="1" smtClean="0"/>
              <a:t>data_before_raw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714194" y="3533129"/>
            <a:ext cx="16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Mympu</a:t>
            </a:r>
            <a:r>
              <a:rPr lang="en-US" dirty="0" smtClean="0"/>
              <a:t>/</a:t>
            </a:r>
            <a:r>
              <a:rPr lang="en-US" dirty="0" err="1" smtClean="0"/>
              <a:t>mpuu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70593" y="2813102"/>
            <a:ext cx="13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imu</a:t>
            </a:r>
            <a:r>
              <a:rPr lang="en-US" dirty="0" smtClean="0"/>
              <a:t>/</a:t>
            </a:r>
            <a:r>
              <a:rPr lang="en-US" dirty="0" err="1" smtClean="0"/>
              <a:t>data_raw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92005" y="3441550"/>
            <a:ext cx="112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Sensor_msgs</a:t>
            </a:r>
            <a:r>
              <a:rPr lang="en-US" dirty="0" smtClean="0"/>
              <a:t>/</a:t>
            </a:r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58211" y="3067725"/>
            <a:ext cx="11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imu</a:t>
            </a:r>
            <a:r>
              <a:rPr lang="en-US" dirty="0" smtClean="0"/>
              <a:t>/data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55141" y="3470264"/>
            <a:ext cx="118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Sensor_msgs</a:t>
            </a:r>
            <a:r>
              <a:rPr lang="en-US" dirty="0" smtClean="0"/>
              <a:t>/</a:t>
            </a:r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78784" y="3118384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/state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07857" y="3384140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Std_msgs</a:t>
            </a:r>
            <a:r>
              <a:rPr lang="en-US" dirty="0" smtClean="0"/>
              <a:t>/Float64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612123" y="2713638"/>
            <a:ext cx="1474392" cy="1402798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762313" y="4186473"/>
            <a:ext cx="153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Arduino</a:t>
            </a:r>
            <a:r>
              <a:rPr lang="en-US" sz="2400" b="1" dirty="0" smtClean="0"/>
              <a:t> Mega + MPU6050</a:t>
            </a:r>
            <a:endParaRPr lang="en-US" sz="24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72838" y="332695"/>
            <a:ext cx="9674584" cy="4673089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19229" y="4591704"/>
            <a:ext cx="195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Raspberry Pi</a:t>
            </a:r>
            <a:endParaRPr lang="en-US" sz="2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2406279" y="5581338"/>
            <a:ext cx="1466474" cy="556066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41491" y="5675739"/>
            <a:ext cx="195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Rqt_plot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1961" y="5605947"/>
            <a:ext cx="147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Computer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86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6</cp:revision>
  <dcterms:created xsi:type="dcterms:W3CDTF">2018-11-29T19:58:28Z</dcterms:created>
  <dcterms:modified xsi:type="dcterms:W3CDTF">2018-11-29T20:11:50Z</dcterms:modified>
</cp:coreProperties>
</file>