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Autopilot &amp; vision and 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/>
              <a:t>Shady </a:t>
            </a:r>
            <a:r>
              <a:rPr lang="en-US" dirty="0" err="1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10 deg 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/>
              </a:rPr>
              <a:t>Roll , Pitch and Yaw Controllers together in action: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(Roll = 5deg / Pitch=0deg / Yaw = 5deg) 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 m (z = -1) 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10 m (z = -10) 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Attitude &amp; Altitude controllers together in 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</a:p>
        </p:txBody>
      </p:sp>
      <p:pic>
        <p:nvPicPr>
          <p:cNvPr id="4098" name="Picture 2" descr="C:\Users\moon\Desktop\final_doc\graduation-project\documentation\final documentation\pics\att_alt_coup_A4R-5P-Y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386" r="4500" b="1867"/>
          <a:stretch/>
        </p:blipFill>
        <p:spPr bwMode="auto">
          <a:xfrm>
            <a:off x="656823" y="1362418"/>
            <a:ext cx="11359166" cy="5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Oscillations with high settling time, we need to increase P , D </a:t>
            </a: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Nonlinear mathematical model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Video</a:t>
            </a:r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/>
              <a:t>Quad-Copter phase nonlinear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Attitude Controller</a:t>
            </a:r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/>
              <a:t>Altitude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/>
              <a:t>Guidance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/>
              <a:t>Commercial Autopilot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</a:rPr>
              <a:t>PIXHAWK is an autopilot hardware for academic, hobby and developer </a:t>
            </a:r>
            <a:r>
              <a:rPr lang="en-US" sz="2000" b="1" dirty="0" err="1">
                <a:effectLst/>
              </a:rPr>
              <a:t>communitites</a:t>
            </a:r>
            <a:r>
              <a:rPr lang="en-US" sz="2000" b="1" dirty="0">
                <a:effectLst/>
              </a:rPr>
              <a:t> and supports flight </a:t>
            </a:r>
          </a:p>
          <a:p>
            <a:r>
              <a:rPr lang="en-US" sz="2000" b="1" dirty="0">
                <a:effectLst/>
              </a:rPr>
              <a:t>stacks software like </a:t>
            </a:r>
            <a:r>
              <a:rPr lang="en-US" sz="2800" b="1" dirty="0">
                <a:effectLst/>
              </a:rPr>
              <a:t>PX4 </a:t>
            </a:r>
            <a:r>
              <a:rPr lang="en-US" sz="2000" b="1" dirty="0">
                <a:effectLst/>
              </a:rPr>
              <a:t>and </a:t>
            </a:r>
            <a:r>
              <a:rPr lang="en-US" sz="2000" b="1" dirty="0" err="1">
                <a:effectLst/>
              </a:rPr>
              <a:t>ArduPilot</a:t>
            </a:r>
            <a:r>
              <a:rPr lang="en-US" sz="2000" b="1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/>
              <a:t>Quad-plane phase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>
                <a:effectLst/>
              </a:rPr>
              <a:t>Steady-state : all rates = 0 , φ = θ = </a:t>
            </a:r>
            <a:r>
              <a:rPr lang="pt-BR">
                <a:effectLst/>
              </a:rPr>
              <a:t>0 , </a:t>
            </a:r>
            <a:r>
              <a:rPr lang="pt-BR" dirty="0">
                <a:effectLst/>
              </a:rPr>
              <a:t>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/>
              <a:t>Position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Position 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>
                <a:solidFill>
                  <a:srgbClr val="FF0000"/>
                </a:solidFill>
              </a:rPr>
              <a:t>st</a:t>
            </a:r>
            <a:r>
              <a:rPr lang="en-US" sz="2800" b="1" u="sng" dirty="0">
                <a:solidFill>
                  <a:srgbClr val="FF0000"/>
                </a:solidFill>
              </a:rPr>
              <a:t> Loop :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>
                <a:solidFill>
                  <a:srgbClr val="FF0000"/>
                </a:solidFill>
              </a:rPr>
              <a:t>st</a:t>
            </a:r>
            <a:r>
              <a:rPr lang="en-US" sz="2800" b="1" u="sng" dirty="0">
                <a:solidFill>
                  <a:srgbClr val="FF0000"/>
                </a:solidFill>
              </a:rPr>
              <a:t> Loop : PID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Attitude 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>
                <a:solidFill>
                  <a:srgbClr val="FF0000"/>
                </a:solidFill>
              </a:rPr>
              <a:t>st</a:t>
            </a:r>
            <a:r>
              <a:rPr lang="en-US" sz="2800" b="1" u="sng" dirty="0">
                <a:solidFill>
                  <a:srgbClr val="FF0000"/>
                </a:solidFill>
              </a:rPr>
              <a:t> Loop : P</a:t>
            </a: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>
                <a:solidFill>
                  <a:srgbClr val="FF0000"/>
                </a:solidFill>
              </a:rPr>
              <a:t>st</a:t>
            </a:r>
            <a:r>
              <a:rPr lang="en-US" sz="2800" b="1" u="sng" dirty="0">
                <a:solidFill>
                  <a:srgbClr val="FF0000"/>
                </a:solidFill>
              </a:rPr>
              <a:t> Loop : PID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</a:rPr>
              <a:t>some measures to account for the nonlinear behavior of the motor in practice</a:t>
            </a:r>
            <a:r>
              <a:rPr lang="en-US" sz="2400" b="1" dirty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/>
                        <a:t>Thrust curve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PID attenuation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Thrust = ( 1-factor ) PWM+ ( factor ) PWM^2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i="1" u="sng" dirty="0">
                          <a:effectLst/>
                        </a:rPr>
                        <a:t>factor</a:t>
                      </a:r>
                      <a:r>
                        <a:rPr lang="en-US" dirty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In PX4 </a:t>
            </a:r>
            <a:r>
              <a:rPr lang="en-US" sz="2000" dirty="0" err="1">
                <a:effectLst/>
              </a:rPr>
              <a:t>flightstack</a:t>
            </a:r>
            <a:r>
              <a:rPr lang="en-US" sz="2000" dirty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3" y="3749721"/>
            <a:ext cx="9159570" cy="2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impulse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/>
              <a:t>Quad-copter phase Autopilot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1455313"/>
            <a:ext cx="9620518" cy="4721650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>
                <a:effectLst/>
              </a:rPr>
              <a:t>Attitude controller:</a:t>
            </a:r>
            <a:r>
              <a:rPr lang="en-US" b="1" u="sng" dirty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 deg step response &amp; control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oon\Desktop\final_doc\graduation-project\documentation\final documentation\pics\roll controller.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2" y="970250"/>
            <a:ext cx="6288742" cy="14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10 deg step response &amp;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>
                <a:effectLst/>
              </a:rPr>
              <a:t>Attitude controller:</a:t>
            </a:r>
            <a:r>
              <a:rPr lang="en-US" b="1" u="sng" dirty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 deg step response &amp; control action</a:t>
            </a:r>
          </a:p>
        </p:txBody>
      </p:sp>
      <p:pic>
        <p:nvPicPr>
          <p:cNvPr id="2050" name="Picture 2" descr="C:\Users\moon\Desktop\final_doc\graduation-project\documentation\final documentation\pics\pitch controll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4958" r="2052" b="7275"/>
          <a:stretch/>
        </p:blipFill>
        <p:spPr bwMode="auto">
          <a:xfrm>
            <a:off x="6220496" y="1168849"/>
            <a:ext cx="5847008" cy="1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4777" r="7975"/>
          <a:stretch/>
        </p:blipFill>
        <p:spPr>
          <a:xfrm>
            <a:off x="0" y="2077957"/>
            <a:ext cx="9309780" cy="4601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>
                <a:effectLst/>
              </a:rPr>
              <a:t>Attitude controller:</a:t>
            </a:r>
            <a:r>
              <a:rPr lang="en-US" b="1" u="sng" dirty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10 deg step response &amp; control action</a:t>
            </a:r>
          </a:p>
        </p:txBody>
      </p:sp>
      <p:pic>
        <p:nvPicPr>
          <p:cNvPr id="3074" name="Picture 2" descr="C:\Users\moon\Desktop\final_doc\graduation-project\documentation\final documentation\pics\ps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859" r="4113" b="9264"/>
          <a:stretch/>
        </p:blipFill>
        <p:spPr bwMode="auto">
          <a:xfrm>
            <a:off x="5858435" y="908370"/>
            <a:ext cx="6333565" cy="17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433</Words>
  <Application>Microsoft Office PowerPoint</Application>
  <PresentationFormat>Widescreen</PresentationFormat>
  <Paragraphs>59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Marco A.Cosman</cp:lastModifiedBy>
  <cp:revision>38</cp:revision>
  <dcterms:created xsi:type="dcterms:W3CDTF">2019-06-30T20:55:18Z</dcterms:created>
  <dcterms:modified xsi:type="dcterms:W3CDTF">2019-07-08T01:32:43Z</dcterms:modified>
</cp:coreProperties>
</file>