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32EA-6F8E-4AFE-BB5A-F18FE2025DE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33016" y="240200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33016" y="28796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7" idx="2"/>
          </p:cNvCxnSpPr>
          <p:nvPr/>
        </p:nvCxnSpPr>
        <p:spPr>
          <a:xfrm>
            <a:off x="1224480" y="5459002"/>
            <a:ext cx="29884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69995" y="1269245"/>
            <a:ext cx="1330410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LOS</a:t>
            </a:r>
            <a:br>
              <a:rPr lang="en-US" sz="2000" b="1" dirty="0" smtClean="0"/>
            </a:br>
            <a:r>
              <a:rPr lang="en-US" sz="2000" b="1" dirty="0" smtClean="0"/>
              <a:t>guidance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472566" y="1434266"/>
            <a:ext cx="604401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13190" y="171961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5" idx="6"/>
            <a:endCxn id="32" idx="1"/>
          </p:cNvCxnSpPr>
          <p:nvPr/>
        </p:nvCxnSpPr>
        <p:spPr>
          <a:xfrm flipV="1">
            <a:off x="6506631" y="5435468"/>
            <a:ext cx="396483" cy="180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2"/>
          </p:cNvCxnSpPr>
          <p:nvPr/>
        </p:nvCxnSpPr>
        <p:spPr>
          <a:xfrm>
            <a:off x="3500405" y="3833024"/>
            <a:ext cx="22984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27973" y="2477068"/>
            <a:ext cx="637114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sp>
        <p:nvSpPr>
          <p:cNvPr id="14" name="Flowchart: Summing Junction 13"/>
          <p:cNvSpPr/>
          <p:nvPr/>
        </p:nvSpPr>
        <p:spPr>
          <a:xfrm>
            <a:off x="5827105" y="148203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5798849" y="36078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76967" y="171961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46336" y="277181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5793471" y="2572601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98412" y="1734274"/>
            <a:ext cx="42702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977113" y="1461319"/>
            <a:ext cx="644857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990761" y="2454915"/>
            <a:ext cx="631209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8053841" y="3536029"/>
            <a:ext cx="604170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>
            <a:off x="8621970" y="1734274"/>
            <a:ext cx="68945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03114" y="5162513"/>
            <a:ext cx="652851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311425" y="1323834"/>
            <a:ext cx="1470306" cy="42581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81731" y="16923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781731" y="199257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781731" y="225188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81731" y="25657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1731" y="286603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781731" y="31253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781731" y="346653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81731" y="376678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781731" y="402609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81731" y="433998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81731" y="464023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81731" y="48995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</p:cNvCxnSpPr>
          <p:nvPr/>
        </p:nvCxnSpPr>
        <p:spPr>
          <a:xfrm>
            <a:off x="7555965" y="5435468"/>
            <a:ext cx="1473029" cy="27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52337" y="144666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552337" y="176056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66476" y="202104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552337" y="233377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25533" y="260731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565985" y="28933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579143" y="319240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593281" y="34938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1566475" y="380654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52336" y="411926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66474" y="4420696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65985" y="468683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026326" y="1932409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002757" y="2999770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026326" y="4036663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Summing Junction 66"/>
          <p:cNvSpPr/>
          <p:nvPr/>
        </p:nvSpPr>
        <p:spPr>
          <a:xfrm>
            <a:off x="4212898" y="52338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690930" y="5644855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3478105" y="1340682"/>
                <a:ext cx="816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𝒄𝒓𝒐𝒔𝒔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5" y="1340682"/>
                <a:ext cx="81618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3506469" y="2771340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3519913" y="2376197"/>
                <a:ext cx="86106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𝒂𝒍𝒐𝒏𝒈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913" y="2376197"/>
                <a:ext cx="861069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288811" y="1924338"/>
                <a:ext cx="881184" cy="49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𝒓𝒆𝒒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11" y="1924338"/>
                <a:ext cx="881184" cy="494879"/>
              </a:xfrm>
              <a:prstGeom prst="rect">
                <a:avLst/>
              </a:prstGeom>
              <a:blipFill rotWithShape="1"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827105" y="2363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1221584" y="2454915"/>
                <a:ext cx="881184" cy="49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𝒓𝒆𝒒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4" y="2454915"/>
                <a:ext cx="881184" cy="494879"/>
              </a:xfrm>
              <a:prstGeom prst="rect">
                <a:avLst/>
              </a:prstGeom>
              <a:blipFill rotWithShape="1"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1123063" y="4992477"/>
                <a:ext cx="881184" cy="494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𝒓𝒆𝒒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63" y="4992477"/>
                <a:ext cx="881184" cy="494879"/>
              </a:xfrm>
              <a:prstGeom prst="rect">
                <a:avLst/>
              </a:prstGeom>
              <a:blipFill rotWithShape="1"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5065087" y="1209252"/>
                <a:ext cx="90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0" dirty="0" smtClean="0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87" y="1209252"/>
                <a:ext cx="9060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5682109" y="1924338"/>
            <a:ext cx="320967" cy="4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5046336" y="2282659"/>
                <a:ext cx="924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000" b="1" i="0" dirty="0" smtClean="0">
                              <a:latin typeface="Cambria Math"/>
                            </a:rPr>
                            <m:t>𝚹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36" y="2282659"/>
                <a:ext cx="924511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5476021" y="392825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5155518" y="3342523"/>
                <a:ext cx="6806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z-Cyrl-AZ" sz="2000" b="1" i="1" dirty="0" smtClean="0">
                              <a:latin typeface="Cambria Math"/>
                            </a:rPr>
                            <m:t>Ѱ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518" y="3342523"/>
                <a:ext cx="680619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90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5557315" y="2947225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cxnSp>
        <p:nvCxnSpPr>
          <p:cNvPr id="92" name="Straight Arrow Connector 91"/>
          <p:cNvCxnSpPr>
            <a:stCxn id="27" idx="3"/>
          </p:cNvCxnSpPr>
          <p:nvPr/>
        </p:nvCxnSpPr>
        <p:spPr>
          <a:xfrm>
            <a:off x="8621970" y="2727870"/>
            <a:ext cx="689455" cy="110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8" idx="3"/>
          </p:cNvCxnSpPr>
          <p:nvPr/>
        </p:nvCxnSpPr>
        <p:spPr>
          <a:xfrm>
            <a:off x="8658011" y="3808984"/>
            <a:ext cx="653414" cy="152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133986" y="5584076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8577251" y="1255022"/>
                <a:ext cx="438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251" y="1255022"/>
                <a:ext cx="438142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2778"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8495456" y="2290589"/>
                <a:ext cx="681533" cy="4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56" y="2290589"/>
                <a:ext cx="681533" cy="495520"/>
              </a:xfrm>
              <a:prstGeom prst="rect">
                <a:avLst/>
              </a:prstGeom>
              <a:blipFill rotWithShape="1"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8608781" y="3311745"/>
                <a:ext cx="508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781" y="3311745"/>
                <a:ext cx="50820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2381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7498675" y="4931680"/>
                <a:ext cx="1587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0" dirty="0" smtClean="0">
                          <a:latin typeface="Cambria Math"/>
                        </a:rPr>
                        <m:t>𝚫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𝒂𝒍𝒍𝒎𝒐𝒕𝒐𝒓𝒔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675" y="4931680"/>
                <a:ext cx="1587608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766" r="-459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/>
          <p:nvPr/>
        </p:nvCxnSpPr>
        <p:spPr>
          <a:xfrm flipV="1">
            <a:off x="2627194" y="4026091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200401" y="403291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19964" y="409668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3798" y="410868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091821" y="1692323"/>
            <a:ext cx="941695" cy="4433903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15444" y="1154279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Waypoint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950447" y="4917664"/>
            <a:ext cx="5166536" cy="127084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181507" y="4398290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155518" y="834237"/>
            <a:ext cx="3961463" cy="3626862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97638" y="267782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Attitude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27669" y="1475137"/>
            <a:ext cx="366533" cy="48896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506266" y="194480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6"/>
            <a:endCxn id="87" idx="1"/>
          </p:cNvCxnSpPr>
          <p:nvPr/>
        </p:nvCxnSpPr>
        <p:spPr>
          <a:xfrm>
            <a:off x="6263834" y="1707221"/>
            <a:ext cx="263835" cy="12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6794306" y="1255009"/>
                <a:ext cx="635234" cy="38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306" y="1255009"/>
                <a:ext cx="635234" cy="383310"/>
              </a:xfrm>
              <a:prstGeom prst="rect">
                <a:avLst/>
              </a:prstGeom>
              <a:blipFill rotWithShape="1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Flowchart: Summing Junction 103"/>
          <p:cNvSpPr/>
          <p:nvPr/>
        </p:nvSpPr>
        <p:spPr>
          <a:xfrm>
            <a:off x="7287902" y="147948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7055891" y="1924337"/>
                <a:ext cx="320967" cy="483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𝝓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891" y="1924337"/>
                <a:ext cx="320967" cy="48314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>
            <a:off x="7724631" y="1705122"/>
            <a:ext cx="263835" cy="12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856892" y="2824916"/>
            <a:ext cx="42702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486149" y="2565779"/>
            <a:ext cx="366533" cy="48896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7464746" y="3035449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22" idx="1"/>
          </p:cNvCxnSpPr>
          <p:nvPr/>
        </p:nvCxnSpPr>
        <p:spPr>
          <a:xfrm>
            <a:off x="6222314" y="2797863"/>
            <a:ext cx="263835" cy="12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6752786" y="2345651"/>
                <a:ext cx="635234" cy="38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786" y="2345651"/>
                <a:ext cx="635234" cy="385427"/>
              </a:xfrm>
              <a:prstGeom prst="rect">
                <a:avLst/>
              </a:prstGeom>
              <a:blipFill rotWithShape="1">
                <a:blip r:embed="rId1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lowchart: Summing Junction 125"/>
          <p:cNvSpPr/>
          <p:nvPr/>
        </p:nvSpPr>
        <p:spPr>
          <a:xfrm>
            <a:off x="7246382" y="2570126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683111" y="2795764"/>
            <a:ext cx="263835" cy="12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898412" y="3846737"/>
            <a:ext cx="42702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527669" y="3581865"/>
            <a:ext cx="366533" cy="48896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7530732" y="4051535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6794306" y="3361737"/>
                <a:ext cx="635234" cy="38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𝝍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306" y="3361737"/>
                <a:ext cx="635234" cy="383310"/>
              </a:xfrm>
              <a:prstGeom prst="rect">
                <a:avLst/>
              </a:prstGeom>
              <a:blipFill rotWithShape="1">
                <a:blip r:embed="rId17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Flowchart: Summing Junction 141"/>
          <p:cNvSpPr/>
          <p:nvPr/>
        </p:nvSpPr>
        <p:spPr>
          <a:xfrm>
            <a:off x="7299583" y="359905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>
            <a:stCxn id="142" idx="6"/>
            <a:endCxn id="28" idx="1"/>
          </p:cNvCxnSpPr>
          <p:nvPr/>
        </p:nvCxnSpPr>
        <p:spPr>
          <a:xfrm flipV="1">
            <a:off x="7736312" y="3808984"/>
            <a:ext cx="317529" cy="152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242796" y="3833023"/>
            <a:ext cx="263835" cy="12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ctangle 152"/>
              <p:cNvSpPr/>
              <p:nvPr/>
            </p:nvSpPr>
            <p:spPr>
              <a:xfrm>
                <a:off x="6903114" y="3070728"/>
                <a:ext cx="381835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114" y="3070728"/>
                <a:ext cx="381835" cy="38215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/>
              <p:cNvSpPr/>
              <p:nvPr/>
            </p:nvSpPr>
            <p:spPr>
              <a:xfrm>
                <a:off x="6966177" y="4049435"/>
                <a:ext cx="417101" cy="383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𝝍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177" y="4049435"/>
                <a:ext cx="417101" cy="383310"/>
              </a:xfrm>
              <a:prstGeom prst="rect">
                <a:avLst/>
              </a:prstGeom>
              <a:blipFill rotWithShape="1">
                <a:blip r:embed="rId19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Flowchart: Summing Junction 154"/>
          <p:cNvSpPr/>
          <p:nvPr/>
        </p:nvSpPr>
        <p:spPr>
          <a:xfrm>
            <a:off x="6069902" y="522830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>
            <a:stCxn id="160" idx="3"/>
            <a:endCxn id="155" idx="2"/>
          </p:cNvCxnSpPr>
          <p:nvPr/>
        </p:nvCxnSpPr>
        <p:spPr>
          <a:xfrm flipV="1">
            <a:off x="5587987" y="5453491"/>
            <a:ext cx="481915" cy="5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5221454" y="5214520"/>
            <a:ext cx="366533" cy="48896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6259494" y="5661371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5481232" y="4973519"/>
                <a:ext cx="635234" cy="37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32" y="4973519"/>
                <a:ext cx="635234" cy="377989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/>
          <p:cNvCxnSpPr>
            <a:stCxn id="67" idx="6"/>
            <a:endCxn id="160" idx="1"/>
          </p:cNvCxnSpPr>
          <p:nvPr/>
        </p:nvCxnSpPr>
        <p:spPr>
          <a:xfrm flipV="1">
            <a:off x="4649627" y="5459001"/>
            <a:ext cx="57182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/>
              <p:cNvSpPr/>
              <p:nvPr/>
            </p:nvSpPr>
            <p:spPr>
              <a:xfrm>
                <a:off x="5834607" y="5739881"/>
                <a:ext cx="383438" cy="377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607" y="5739881"/>
                <a:ext cx="383438" cy="37798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4589493" y="5013932"/>
                <a:ext cx="635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𝒅𝒆𝒔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93" y="5013932"/>
                <a:ext cx="635234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0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8" y="1187995"/>
            <a:ext cx="11407218" cy="45167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0878" y="1705970"/>
            <a:ext cx="10795698" cy="137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0" y="892791"/>
            <a:ext cx="9853801" cy="4771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13" y="421303"/>
            <a:ext cx="6172200" cy="94297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6305266" y="1446664"/>
            <a:ext cx="1160060" cy="3029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70" y="4476466"/>
            <a:ext cx="6032666" cy="118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7594" y="103049"/>
            <a:ext cx="54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Control Law of Outer Loop of attitude controller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31" y="1753910"/>
            <a:ext cx="5121464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9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7" y="756953"/>
            <a:ext cx="11777441" cy="504334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93325" y="3998795"/>
            <a:ext cx="354842" cy="2320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12442" y="4572000"/>
            <a:ext cx="3780430" cy="13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0931" y="756953"/>
            <a:ext cx="1665027" cy="949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18" y="2538412"/>
            <a:ext cx="3310933" cy="2267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576" y="2538412"/>
            <a:ext cx="3319848" cy="23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/>
          <p:cNvSpPr/>
          <p:nvPr/>
        </p:nvSpPr>
        <p:spPr>
          <a:xfrm>
            <a:off x="10954166" y="1204215"/>
            <a:ext cx="1079486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1291861" y="640656"/>
            <a:ext cx="0" cy="762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53980" y="1159727"/>
            <a:ext cx="1091820" cy="2893741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7845799" y="1554436"/>
            <a:ext cx="145016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295962" y="1159727"/>
            <a:ext cx="1658204" cy="78942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sp>
        <p:nvSpPr>
          <p:cNvPr id="31" name="Right Arrow 30"/>
          <p:cNvSpPr/>
          <p:nvPr/>
        </p:nvSpPr>
        <p:spPr>
          <a:xfrm>
            <a:off x="3903084" y="2457199"/>
            <a:ext cx="2780398" cy="64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MAVLink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54166" y="1263327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states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309796" y="626028"/>
            <a:ext cx="3982065" cy="14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298228" y="626028"/>
            <a:ext cx="11568" cy="509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7351" y="1131508"/>
            <a:ext cx="74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PX4</a:t>
            </a:r>
            <a:endParaRPr lang="en-US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6948492" y="242190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EKF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54995" y="498286"/>
            <a:ext cx="3045380" cy="423684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Global Obstacle avoidance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Vision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Pusher motor controller(cruise speed controller)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640336" y="4023898"/>
            <a:ext cx="137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PIXHAWK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87038" y="36621"/>
            <a:ext cx="98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Jetson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4169" y="346655"/>
            <a:ext cx="2915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Trajectory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waypoints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contains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position setpoint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Visual odometry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Pusher motor control_action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2" name="Right Arrow 61"/>
          <p:cNvSpPr/>
          <p:nvPr/>
        </p:nvSpPr>
        <p:spPr>
          <a:xfrm rot="10800000">
            <a:off x="3819185" y="3108915"/>
            <a:ext cx="2780398" cy="63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0542" y="3271037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MAVLink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3154" y="3742522"/>
            <a:ext cx="291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Original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waypoints</a:t>
            </a:r>
            <a:b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(Mission)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288537" y="1711980"/>
            <a:ext cx="0" cy="4062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60251" y="5385588"/>
            <a:ext cx="3110673" cy="777922"/>
          </a:xfrm>
          <a:prstGeom prst="rect">
            <a:avLst/>
          </a:prstGeom>
          <a:noFill/>
          <a:ln w="3810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09481" y="5540856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ZED stereo camera</a:t>
            </a:r>
            <a:endParaRPr lang="en-US" sz="2400" b="1" dirty="0"/>
          </a:p>
        </p:txBody>
      </p:sp>
      <p:cxnSp>
        <p:nvCxnSpPr>
          <p:cNvPr id="69" name="Straight Arrow Connector 68"/>
          <p:cNvCxnSpPr>
            <a:endCxn id="67" idx="3"/>
          </p:cNvCxnSpPr>
          <p:nvPr/>
        </p:nvCxnSpPr>
        <p:spPr>
          <a:xfrm flipH="1">
            <a:off x="10470924" y="5774549"/>
            <a:ext cx="8176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2284609" y="5831359"/>
            <a:ext cx="5049281" cy="13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84609" y="4735128"/>
            <a:ext cx="0" cy="1110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78"/>
          <p:cNvSpPr/>
          <p:nvPr/>
        </p:nvSpPr>
        <p:spPr>
          <a:xfrm>
            <a:off x="1318447" y="4813318"/>
            <a:ext cx="395786" cy="861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172042" y="5645624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Map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041494" y="1131508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PWMs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2893328" y="95394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3518" y="117913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8544" y="90617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599297" y="117913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1120" y="95394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21909" y="7064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30057" y="118839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42049" y="28719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G_phi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5129" y="90075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68720" y="149095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125337" y="2061036"/>
            <a:ext cx="4981433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98978" y="140432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umming Junction 29"/>
          <p:cNvSpPr/>
          <p:nvPr/>
        </p:nvSpPr>
        <p:spPr>
          <a:xfrm>
            <a:off x="3985147" y="33940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25337" y="361921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90363" y="334625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5691116" y="361921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06770" y="3655773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939" y="339402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ϴ_des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6135" y="319410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21876" y="362847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6880771" y="273244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G_th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02054" y="366377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35129" y="3346257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84394" y="393103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0146" y="4506539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90797" y="384440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Summing Junction 44"/>
          <p:cNvSpPr/>
          <p:nvPr/>
        </p:nvSpPr>
        <p:spPr>
          <a:xfrm>
            <a:off x="2957516" y="548319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097706" y="5708382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62732" y="543542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4663485" y="570838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84191" y="5744944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7011" y="5455051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Ѱ_des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28504" y="528328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94245" y="5717650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8079475" y="57529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12550" y="5435428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56763" y="602020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163166" y="6595710"/>
            <a:ext cx="5121025" cy="17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63166" y="5933572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63625" y="4807967"/>
            <a:ext cx="88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4039738" y="97943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79928" y="120462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4954" y="93166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5745707" y="1204621"/>
            <a:ext cx="1943449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54554" y="1174118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233" y="951289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Z_des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76467" y="121388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749838" y="1182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93213" y="892801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8985" y="151644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54737" y="2101218"/>
            <a:ext cx="4699817" cy="20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45388" y="142981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9156" y="250788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75047" y="752223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sp>
        <p:nvSpPr>
          <p:cNvPr id="23" name="Flowchart: Summing Junction 22"/>
          <p:cNvSpPr/>
          <p:nvPr/>
        </p:nvSpPr>
        <p:spPr>
          <a:xfrm>
            <a:off x="4162568" y="352226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02758" y="374745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7784" y="347450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5868537" y="3747458"/>
            <a:ext cx="1460311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29439" y="3728541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3153" y="3494125"/>
            <a:ext cx="166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Δ</a:t>
            </a:r>
            <a:r>
              <a:rPr lang="en-US" sz="2400" b="1" dirty="0" smtClean="0"/>
              <a:t>u_des = 0</a:t>
            </a:r>
            <a:endParaRPr lang="en-US" sz="24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99297" y="375672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9077384" y="3740135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68097" y="3447224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377568" y="4644055"/>
            <a:ext cx="4951871" cy="11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68218" y="3972647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11986" y="27936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G_u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20923" y="3297802"/>
            <a:ext cx="163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X_pusher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2663" y="4351665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5360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179928" y="900752"/>
            <a:ext cx="4558353" cy="3548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2866029" y="4176215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24383" y="627797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467" y="388382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3190" y="315977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059606" y="3739487"/>
            <a:ext cx="450376" cy="436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9982" y="3883827"/>
            <a:ext cx="191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Current position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9997" y="5749326"/>
            <a:ext cx="97172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9997" y="4722125"/>
            <a:ext cx="0" cy="1036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22" y="54662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8977" y="446860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43701" y="4468602"/>
            <a:ext cx="128289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5213445" y="2920621"/>
            <a:ext cx="912117" cy="8828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267901">
            <a:off x="5100604" y="2846462"/>
            <a:ext cx="338399" cy="24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 flipV="1">
            <a:off x="5062688" y="900752"/>
            <a:ext cx="2355045" cy="18661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7676" y="308793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e_crosstrack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 rot="19269982">
            <a:off x="5298908" y="1424870"/>
            <a:ext cx="153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e_alongtrack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38484" y="315977"/>
            <a:ext cx="4462817" cy="3487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3269" y="162492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062412" y="2715153"/>
            <a:ext cx="1959508" cy="1568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08236" y="2904671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8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152634" y="2320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52634" y="279779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9613" y="1187358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46209" y="136477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401100" y="163773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5440" y="3517709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6209" y="23815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6962" y="163773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46961" y="266813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527" y="1271391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5440" y="268646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0867" y="232012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19789" y="2039425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X_req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6723" y="2281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6026" y="1212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19789" y="2600820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  <a:r>
              <a:rPr lang="en-US" sz="2000" b="1" dirty="0" smtClean="0"/>
              <a:t>_req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63467" y="1436780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83939" y="2486407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83940" y="3408543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6812" y="394420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20019" y="395102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9582" y="4014802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633416" y="402679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Summing Junction 19"/>
          <p:cNvSpPr/>
          <p:nvPr/>
        </p:nvSpPr>
        <p:spPr>
          <a:xfrm>
            <a:off x="3398293" y="93060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38483" y="1155791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03509" y="88283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2" idx="3"/>
            <a:endCxn id="35" idx="1"/>
          </p:cNvCxnSpPr>
          <p:nvPr/>
        </p:nvCxnSpPr>
        <p:spPr>
          <a:xfrm flipV="1">
            <a:off x="5104262" y="1146523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309298" y="11470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835022" y="1165059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120833" y="1909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G_ealong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142116" y="113780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613292" y="2007104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03943" y="1380981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7178721" y="1122331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60178" y="66508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endParaRPr lang="en-US" sz="2400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3565475" y="427430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705665" y="4499493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70691" y="4226539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45" idx="3"/>
            <a:endCxn id="58" idx="1"/>
          </p:cNvCxnSpPr>
          <p:nvPr/>
        </p:nvCxnSpPr>
        <p:spPr>
          <a:xfrm flipV="1">
            <a:off x="5271444" y="4490225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476480" y="4490772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4002204" y="4508761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288015" y="3534700"/>
            <a:ext cx="132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G_ecross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09298" y="448150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780474" y="5350806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71125" y="4724683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345903" y="4466033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27360" y="4008788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φ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blipFill rotWithShape="0">
                <a:blip r:embed="rId9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blipFill rotWithShape="0">
                <a:blip r:embed="rId10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7" y="1473958"/>
            <a:ext cx="11379920" cy="34255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6842" y="1992574"/>
            <a:ext cx="4449170" cy="1760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762" y="85275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762" y="189320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1" y="93472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2741" y="1980725"/>
            <a:ext cx="157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93852" y="1378837"/>
            <a:ext cx="1935990" cy="149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762" y="275043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_estimated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1" y="283240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782896" y="2643176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6161" y="3878405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5323" y="462476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5323" y="5665214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2" y="4706732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16722" y="5752734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3716410"/>
            <a:ext cx="1995429" cy="1434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63510" y="531033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Accel_z_req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8773332" y="2407463"/>
            <a:ext cx="1009564" cy="193316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782896" y="3862958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82896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06863" y="2275126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 Roll angle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422624" y="2932114"/>
            <a:ext cx="13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Pitch angle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406863" y="3666471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9798657" y="4971624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22624" y="4624768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heading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280" y="852759"/>
            <a:ext cx="10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280" y="1893205"/>
            <a:ext cx="15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0" y="934723"/>
            <a:ext cx="124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4961" y="1980725"/>
            <a:ext cx="190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93852" y="1378111"/>
            <a:ext cx="1979480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790" y="2750439"/>
            <a:ext cx="11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68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pitch_estimsted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0" y="2832403"/>
            <a:ext cx="12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pitdot_req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78495" y="3878405"/>
            <a:ext cx="21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pitchdot_estimated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4280" y="4624768"/>
            <a:ext cx="10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069" y="5652959"/>
            <a:ext cx="17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1" y="4706732"/>
            <a:ext cx="13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79428" y="5752734"/>
            <a:ext cx="194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5150120"/>
            <a:ext cx="2018923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7809" y="4676478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Torque_z_req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03075" y="5992027"/>
            <a:ext cx="16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734413" y="6400800"/>
            <a:ext cx="2038919" cy="174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22943</TotalTime>
  <Words>476</Words>
  <Application>Microsoft Office PowerPoint</Application>
  <PresentationFormat>Custom</PresentationFormat>
  <Paragraphs>211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moon</cp:lastModifiedBy>
  <cp:revision>53</cp:revision>
  <dcterms:created xsi:type="dcterms:W3CDTF">2019-06-16T17:01:35Z</dcterms:created>
  <dcterms:modified xsi:type="dcterms:W3CDTF">2019-07-06T12:38:44Z</dcterms:modified>
</cp:coreProperties>
</file>