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moon\Desktop\final_doc\graduation-project\documentation\final documentation\pics\att_alt_coup_A4R-5P-Y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386" r="4500" b="1867"/>
          <a:stretch/>
        </p:blipFill>
        <p:spPr bwMode="auto">
          <a:xfrm>
            <a:off x="656823" y="1362418"/>
            <a:ext cx="11359166" cy="5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3" y="3749721"/>
            <a:ext cx="9159570" cy="2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impulse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1455313"/>
            <a:ext cx="9620518" cy="4721650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oon\Desktop\final_doc\graduation-project\documentation\final documentation\pics\roll controller.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2" y="970250"/>
            <a:ext cx="6288742" cy="14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moon\Desktop\final_doc\graduation-project\documentation\final documentation\pics\pitch controll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4958" r="2052" b="7275"/>
          <a:stretch/>
        </p:blipFill>
        <p:spPr bwMode="auto">
          <a:xfrm>
            <a:off x="6220496" y="1168849"/>
            <a:ext cx="5847008" cy="1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4777" r="7975"/>
          <a:stretch/>
        </p:blipFill>
        <p:spPr>
          <a:xfrm>
            <a:off x="0" y="2077957"/>
            <a:ext cx="9309780" cy="4601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moon\Desktop\final_doc\graduation-project\documentation\final documentation\pics\ps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859" r="4113" b="9264"/>
          <a:stretch/>
        </p:blipFill>
        <p:spPr bwMode="auto">
          <a:xfrm>
            <a:off x="5858435" y="908370"/>
            <a:ext cx="6333565" cy="17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423</Words>
  <Application>Microsoft Office PowerPoint</Application>
  <PresentationFormat>Custom</PresentationFormat>
  <Paragraphs>59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moon</cp:lastModifiedBy>
  <cp:revision>37</cp:revision>
  <dcterms:created xsi:type="dcterms:W3CDTF">2019-06-30T20:55:18Z</dcterms:created>
  <dcterms:modified xsi:type="dcterms:W3CDTF">2019-07-06T12:44:56Z</dcterms:modified>
</cp:coreProperties>
</file>