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2EA-6F8E-4AFE-BB5A-F18FE2025DE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04CA-A163-4FBB-A077-96F5147F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433016" y="240200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33016" y="28796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67" idx="2"/>
          </p:cNvCxnSpPr>
          <p:nvPr/>
        </p:nvCxnSpPr>
        <p:spPr>
          <a:xfrm flipV="1">
            <a:off x="1665027" y="5148498"/>
            <a:ext cx="1948216" cy="35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69995" y="1269245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626591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>
            <a:off x="3681482" y="171961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9612" y="514849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65822" y="3599596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6591" y="2463422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sp>
        <p:nvSpPr>
          <p:cNvPr id="14" name="Flowchart: Summing Junction 13"/>
          <p:cNvSpPr/>
          <p:nvPr/>
        </p:nvSpPr>
        <p:spPr>
          <a:xfrm>
            <a:off x="6264323" y="1494430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/>
          <p:cNvSpPr/>
          <p:nvPr/>
        </p:nvSpPr>
        <p:spPr>
          <a:xfrm>
            <a:off x="6264323" y="3391468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27344" y="171961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343" y="27500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Summing Junction 21"/>
          <p:cNvSpPr/>
          <p:nvPr/>
        </p:nvSpPr>
        <p:spPr>
          <a:xfrm>
            <a:off x="6264323" y="25214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01052" y="171961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01051" y="2744448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69539" y="1446664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7055891" y="244294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069539" y="32959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6" idx="3"/>
          </p:cNvCxnSpPr>
          <p:nvPr/>
        </p:nvCxnSpPr>
        <p:spPr>
          <a:xfrm flipV="1">
            <a:off x="7970292" y="1719618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6591" y="489954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23527" y="1323834"/>
            <a:ext cx="1658204" cy="42581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781731" y="169232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781731" y="199257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781731" y="225188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781731" y="256577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1731" y="2866030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781731" y="31253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781731" y="346653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81731" y="376678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781731" y="402609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781731" y="433998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81731" y="464023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81731" y="48995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</p:cNvCxnSpPr>
          <p:nvPr/>
        </p:nvCxnSpPr>
        <p:spPr>
          <a:xfrm flipV="1">
            <a:off x="5527344" y="5152031"/>
            <a:ext cx="3596183" cy="204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552337" y="144666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1552337" y="176056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6476" y="202104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52337" y="233377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25533" y="260731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5985" y="28933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1579143" y="319240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593281" y="34938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566475" y="380654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552336" y="411926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1566474" y="4420696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65985" y="468683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482687" y="194480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509983" y="2970622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523632" y="3841845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Summing Junction 66"/>
          <p:cNvSpPr/>
          <p:nvPr/>
        </p:nvSpPr>
        <p:spPr>
          <a:xfrm>
            <a:off x="3613243" y="492330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3869140" y="5373686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86909" y="1353278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665822" y="2768349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1249" y="24020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358445" y="192433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827105" y="23632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786408" y="12940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323628" y="2468823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365518" y="4666572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Z_req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520520" y="119824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10419" y="1910794"/>
            <a:ext cx="320967" cy="4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479578" y="2344338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20532" y="3844358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Ѱ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9913" y="3243856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133690" y="2934394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701051" y="3616656"/>
            <a:ext cx="368488" cy="21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977113" y="271590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7987351" y="356674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0404" y="5449927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35311" y="1294516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249203" y="229058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8277900" y="3124159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006480" y="4713068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2627194" y="4026091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200401" y="403291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319964" y="4096689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913798" y="4108680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1091821" y="1692323"/>
            <a:ext cx="941695" cy="3889611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15444" y="1154279"/>
            <a:ext cx="1618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Waypoint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316406" y="4616355"/>
            <a:ext cx="2654733" cy="1402308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435035" y="4157964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858180" y="795389"/>
            <a:ext cx="2654733" cy="3411534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97638" y="267782"/>
            <a:ext cx="297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Attitude Controller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8" y="1187995"/>
            <a:ext cx="11407218" cy="4516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50878" y="1705970"/>
            <a:ext cx="10795698" cy="137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0" y="892791"/>
            <a:ext cx="9853801" cy="4771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13" y="421303"/>
            <a:ext cx="6172200" cy="94297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6305266" y="1446664"/>
            <a:ext cx="1160060" cy="3029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70" y="4476466"/>
            <a:ext cx="6032666" cy="118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7594" y="103049"/>
            <a:ext cx="5418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Control Law of Outer Loop of attitude controller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31" y="1753910"/>
            <a:ext cx="5121464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7" y="756953"/>
            <a:ext cx="11777441" cy="504334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93325" y="3998795"/>
            <a:ext cx="354842" cy="232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12442" y="4572000"/>
            <a:ext cx="3780430" cy="13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80931" y="756953"/>
            <a:ext cx="1665027" cy="94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518" y="2538412"/>
            <a:ext cx="3310933" cy="2267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576" y="2538412"/>
            <a:ext cx="3319848" cy="23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3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/>
          <p:cNvSpPr/>
          <p:nvPr/>
        </p:nvSpPr>
        <p:spPr>
          <a:xfrm>
            <a:off x="10954166" y="1204215"/>
            <a:ext cx="1079486" cy="6414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1291861" y="640656"/>
            <a:ext cx="0" cy="762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53980" y="1159727"/>
            <a:ext cx="1091820" cy="289374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>
          <a:xfrm>
            <a:off x="7845799" y="1554436"/>
            <a:ext cx="145016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295962" y="1159727"/>
            <a:ext cx="1658204" cy="78942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Flying taxi</a:t>
            </a:r>
            <a:endParaRPr lang="en-US" sz="2400" b="1" dirty="0"/>
          </a:p>
        </p:txBody>
      </p:sp>
      <p:sp>
        <p:nvSpPr>
          <p:cNvPr id="31" name="Right Arrow 30"/>
          <p:cNvSpPr/>
          <p:nvPr/>
        </p:nvSpPr>
        <p:spPr>
          <a:xfrm>
            <a:off x="3903084" y="2457199"/>
            <a:ext cx="2780398" cy="64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MAVLink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954166" y="1263327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states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7309796" y="626028"/>
            <a:ext cx="3982065" cy="14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98228" y="626028"/>
            <a:ext cx="11568" cy="509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7351" y="1131508"/>
            <a:ext cx="74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PX4</a:t>
            </a:r>
            <a:endParaRPr lang="en-US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6948492" y="2421900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EKF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54995" y="498286"/>
            <a:ext cx="3045380" cy="423684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Global Obstacle avoidance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Vision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Pusher motor controller(cruise speed controller)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640336" y="4023898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PIXHAWK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7038" y="36621"/>
            <a:ext cx="981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Jetson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4169" y="346655"/>
            <a:ext cx="291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Updated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Trajectory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waypoints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contains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</a:rPr>
              <a:t>position setpoint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Visual odometry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Pusher motor control_action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3819185" y="3108915"/>
            <a:ext cx="2780398" cy="635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60542" y="3271037"/>
            <a:ext cx="101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MAVLink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3154" y="3742522"/>
            <a:ext cx="291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Original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waypoints</a:t>
            </a:r>
            <a:b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(Mission)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288537" y="1711980"/>
            <a:ext cx="0" cy="4062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360251" y="5385588"/>
            <a:ext cx="3110673" cy="777922"/>
          </a:xfrm>
          <a:prstGeom prst="rect">
            <a:avLst/>
          </a:prstGeom>
          <a:noFill/>
          <a:ln w="3810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709481" y="5540856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ZED stereo camera</a:t>
            </a:r>
            <a:endParaRPr lang="en-US" sz="2400" b="1" dirty="0"/>
          </a:p>
        </p:txBody>
      </p:sp>
      <p:cxnSp>
        <p:nvCxnSpPr>
          <p:cNvPr id="69" name="Straight Arrow Connector 68"/>
          <p:cNvCxnSpPr>
            <a:endCxn id="67" idx="3"/>
          </p:cNvCxnSpPr>
          <p:nvPr/>
        </p:nvCxnSpPr>
        <p:spPr>
          <a:xfrm flipH="1">
            <a:off x="10470924" y="5774549"/>
            <a:ext cx="817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284609" y="5831359"/>
            <a:ext cx="5049281" cy="13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284609" y="4735128"/>
            <a:ext cx="0" cy="1110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wn Arrow 78"/>
          <p:cNvSpPr/>
          <p:nvPr/>
        </p:nvSpPr>
        <p:spPr>
          <a:xfrm>
            <a:off x="1318447" y="4813318"/>
            <a:ext cx="395786" cy="8618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172042" y="5645624"/>
            <a:ext cx="1063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Map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41494" y="1131508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PWMs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2893328" y="95394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3518" y="117913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98544" y="90617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599297" y="117913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06770" y="12102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120" y="95394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Φ</a:t>
            </a:r>
            <a:r>
              <a:rPr lang="en-US" sz="2400" b="1" dirty="0" smtClean="0"/>
              <a:t>_des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1909" y="7064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Mx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0057" y="118839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43" y="730576"/>
                <a:ext cx="2092011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42049" y="28719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G_phi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2054" y="1218273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5129" y="90075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68720" y="149095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φ</a:t>
            </a:r>
            <a:endParaRPr lang="en-US" sz="3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125337" y="2061036"/>
            <a:ext cx="4981433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98978" y="140432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umming Junction 29"/>
          <p:cNvSpPr/>
          <p:nvPr/>
        </p:nvSpPr>
        <p:spPr>
          <a:xfrm>
            <a:off x="3985147" y="33940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25337" y="361921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90363" y="334625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5691116" y="3619210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06770" y="3655773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52939" y="3394022"/>
            <a:ext cx="112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ϴ_des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956135" y="319410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421876" y="362847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46" y="3176079"/>
                <a:ext cx="1115708" cy="9753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880771" y="273244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G_th</a:t>
            </a:r>
            <a:endParaRPr lang="en-US" sz="2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902054" y="366377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35129" y="3346257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4394" y="393103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ϴ</a:t>
            </a:r>
            <a:endParaRPr lang="en-US" sz="3200" b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00146" y="4506539"/>
            <a:ext cx="390662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190797" y="384440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Summing Junction 44"/>
          <p:cNvSpPr/>
          <p:nvPr/>
        </p:nvSpPr>
        <p:spPr>
          <a:xfrm>
            <a:off x="2957516" y="548319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097706" y="5708382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62732" y="5435428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4663485" y="5708382"/>
            <a:ext cx="111911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84191" y="5744944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27011" y="5455051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Ѱ_des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928504" y="528328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Mz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94245" y="5717650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43" y="5265250"/>
                <a:ext cx="2298932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8079475" y="5752947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12550" y="5435428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56763" y="6020204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Ѱ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163166" y="6595710"/>
            <a:ext cx="5121025" cy="172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63166" y="5933572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63625" y="4807967"/>
            <a:ext cx="88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G_psi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1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4039738" y="97943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79928" y="1204620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4954" y="931666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5745707" y="1204621"/>
            <a:ext cx="1943449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954554" y="1174118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233" y="951289"/>
            <a:ext cx="127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Z_des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76467" y="1213888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30" y="694424"/>
                <a:ext cx="1115708" cy="975394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8749838" y="1182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93213" y="892801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8985" y="1516442"/>
            <a:ext cx="48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Z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254737" y="2101218"/>
            <a:ext cx="4699817" cy="20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45388" y="1429810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89156" y="250788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G_Z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75047" y="752223"/>
            <a:ext cx="18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T_allmotors</a:t>
            </a:r>
            <a:endParaRPr lang="en-US" sz="2400" dirty="0"/>
          </a:p>
        </p:txBody>
      </p:sp>
      <p:sp>
        <p:nvSpPr>
          <p:cNvPr id="23" name="Flowchart: Summing Junction 22"/>
          <p:cNvSpPr/>
          <p:nvPr/>
        </p:nvSpPr>
        <p:spPr>
          <a:xfrm>
            <a:off x="4162568" y="3522269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02758" y="3747457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67784" y="3474503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5868537" y="3747458"/>
            <a:ext cx="1460311" cy="9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29439" y="3728541"/>
            <a:ext cx="0" cy="927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3153" y="3494125"/>
            <a:ext cx="166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/>
              <a:t>Δ</a:t>
            </a:r>
            <a:r>
              <a:rPr lang="en-US" sz="2400" b="1" dirty="0" smtClean="0"/>
              <a:t>u_des = 0</a:t>
            </a:r>
            <a:endParaRPr lang="en-US" sz="24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99297" y="3756725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48" y="3237261"/>
                <a:ext cx="1748536" cy="111440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9077384" y="3740135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68097" y="3447224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77568" y="4644055"/>
            <a:ext cx="4951871" cy="11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68218" y="3972647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11986" y="279362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G_u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20923" y="3297802"/>
            <a:ext cx="163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Δ</a:t>
            </a:r>
            <a:r>
              <a:rPr lang="en-US" sz="2400" dirty="0" smtClean="0"/>
              <a:t>X_pusher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732663" y="4351665"/>
            <a:ext cx="797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/>
              <a:t>Δ</a:t>
            </a:r>
            <a:r>
              <a:rPr lang="en-US" sz="3200" b="1" dirty="0" smtClean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53609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179928" y="900752"/>
            <a:ext cx="4558353" cy="3548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2866029" y="4176215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24383" y="627797"/>
            <a:ext cx="627797" cy="545910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0467" y="3883827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3190" y="315977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059606" y="3739487"/>
            <a:ext cx="450376" cy="436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09982" y="3883827"/>
            <a:ext cx="191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Current position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79997" y="5749326"/>
            <a:ext cx="971725" cy="9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9997" y="4722125"/>
            <a:ext cx="0" cy="1036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51722" y="546620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78977" y="446860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43701" y="4468602"/>
            <a:ext cx="128289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6" y="3965993"/>
                <a:ext cx="6110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5213445" y="2920621"/>
            <a:ext cx="912117" cy="8828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9267901">
            <a:off x="5100604" y="2846462"/>
            <a:ext cx="338399" cy="24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9" idx="2"/>
          </p:cNvCxnSpPr>
          <p:nvPr/>
        </p:nvCxnSpPr>
        <p:spPr>
          <a:xfrm flipV="1">
            <a:off x="5062688" y="900752"/>
            <a:ext cx="2355045" cy="18661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27676" y="308793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e_crosstrack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 rot="19269982">
            <a:off x="5298908" y="142487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e_alongtrack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38484" y="315977"/>
            <a:ext cx="4462817" cy="3487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33269" y="162492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</a:t>
            </a:r>
            <a:endParaRPr lang="en-US" sz="28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062412" y="2715153"/>
            <a:ext cx="1959508" cy="15687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08236" y="2904671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68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52634" y="232012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52634" y="279779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9613" y="1187358"/>
            <a:ext cx="1487606" cy="2756846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LOS</a:t>
            </a:r>
            <a:br>
              <a:rPr lang="en-US" sz="2400" b="1" dirty="0" smtClean="0"/>
            </a:br>
            <a:r>
              <a:rPr lang="en-US" sz="2400" b="1" dirty="0" smtClean="0"/>
              <a:t>guidance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6346209" y="136477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401100" y="163773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385440" y="3517709"/>
            <a:ext cx="2598501" cy="17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6209" y="2381535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46962" y="1637731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46961" y="2668136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527" y="1271391"/>
            <a:ext cx="89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e_cross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5440" y="2686462"/>
            <a:ext cx="9451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90867" y="232012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e_along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19789" y="2039425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X_req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46723" y="2281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6026" y="1212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19789" y="2600820"/>
            <a:ext cx="88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  <a:r>
              <a:rPr lang="en-US" sz="2000" b="1" dirty="0" smtClean="0"/>
              <a:t>_req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963467" y="1436780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Φ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83939" y="2486407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ϴ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83940" y="3408543"/>
            <a:ext cx="924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2000" b="1" dirty="0" smtClean="0"/>
              <a:t>Ѱ</a:t>
            </a:r>
            <a:r>
              <a:rPr lang="en-US" sz="2000" b="1" dirty="0" smtClean="0"/>
              <a:t>_des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6812" y="3944204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20019" y="3951027"/>
            <a:ext cx="0" cy="3070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9582" y="4014802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633416" y="4026793"/>
            <a:ext cx="36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1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Summing Junction 19"/>
          <p:cNvSpPr/>
          <p:nvPr/>
        </p:nvSpPr>
        <p:spPr>
          <a:xfrm>
            <a:off x="3398293" y="93060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8483" y="1155791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03509" y="882837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23" name="Straight Arrow Connector 22"/>
          <p:cNvCxnSpPr>
            <a:stCxn id="22" idx="3"/>
            <a:endCxn id="35" idx="1"/>
          </p:cNvCxnSpPr>
          <p:nvPr/>
        </p:nvCxnSpPr>
        <p:spPr>
          <a:xfrm flipV="1">
            <a:off x="5104262" y="1146523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309298" y="1147070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672650"/>
                <a:ext cx="2316427" cy="5473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34122"/>
                <a:ext cx="1153443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835022" y="1165059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8" y="634634"/>
                <a:ext cx="1115708" cy="97539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120833" y="1909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G_ealong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2116" y="1137802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613292" y="2007104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03943" y="1380981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6" y="658826"/>
                <a:ext cx="1115708" cy="975394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7178721" y="1122331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60178" y="66508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ϴ</a:t>
            </a:r>
            <a:endParaRPr lang="en-US" sz="2400" dirty="0"/>
          </a:p>
        </p:txBody>
      </p:sp>
      <p:sp>
        <p:nvSpPr>
          <p:cNvPr id="43" name="Flowchart: Summing Junction 42"/>
          <p:cNvSpPr/>
          <p:nvPr/>
        </p:nvSpPr>
        <p:spPr>
          <a:xfrm>
            <a:off x="3565475" y="427430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05665" y="4499493"/>
            <a:ext cx="859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70691" y="4226539"/>
            <a:ext cx="900753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PID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45" idx="3"/>
            <a:endCxn id="58" idx="1"/>
          </p:cNvCxnSpPr>
          <p:nvPr/>
        </p:nvCxnSpPr>
        <p:spPr>
          <a:xfrm flipV="1">
            <a:off x="5271444" y="4490225"/>
            <a:ext cx="979044" cy="9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476480" y="4490772"/>
            <a:ext cx="0" cy="8600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01" y="3977824"/>
                <a:ext cx="1153443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4002204" y="4508761"/>
            <a:ext cx="368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90" y="3978336"/>
                <a:ext cx="1115708" cy="975394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8288015" y="3534700"/>
            <a:ext cx="132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G_ecross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09298" y="4481504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780474" y="5350806"/>
            <a:ext cx="5696006" cy="452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71125" y="4724683"/>
            <a:ext cx="9349" cy="6714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8" y="4002528"/>
                <a:ext cx="1115708" cy="9753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7345903" y="4466033"/>
            <a:ext cx="82373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27360" y="4008788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φ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77" y="1527578"/>
                <a:ext cx="2316427" cy="496611"/>
              </a:xfrm>
              <a:prstGeom prst="rect">
                <a:avLst/>
              </a:prstGeom>
              <a:blipFill rotWithShape="0"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𝒂𝒍𝒐𝒏𝒈𝒕𝒓𝒂𝒄𝒌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693" y="873411"/>
                <a:ext cx="2316427" cy="496611"/>
              </a:xfrm>
              <a:prstGeom prst="rect">
                <a:avLst/>
              </a:prstGeom>
              <a:blipFill rotWithShape="0">
                <a:blip r:embed="rId10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𝒅𝒆𝒔𝒊𝒓𝒆𝒅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8" y="4000608"/>
                <a:ext cx="2316427" cy="5001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87" y="4871866"/>
                <a:ext cx="231642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𝒄𝒓𝒐𝒔𝒔𝒕𝒓𝒂𝒄𝒌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57" y="4210016"/>
                <a:ext cx="231642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7" y="1473958"/>
            <a:ext cx="11379920" cy="34255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6842" y="1992574"/>
            <a:ext cx="4449170" cy="17605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4762" y="85275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762" y="189320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1" y="93472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2741" y="1980725"/>
            <a:ext cx="157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V_x_estimated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93852" y="1378837"/>
            <a:ext cx="1935990" cy="149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762" y="2750439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_estimated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1" y="2832403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782896" y="2643176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6161" y="3878405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V_y_estimated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5323" y="4624768"/>
            <a:ext cx="88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5323" y="5665214"/>
            <a:ext cx="139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2" y="4706732"/>
            <a:ext cx="106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16722" y="5752734"/>
            <a:ext cx="170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V_z_estimated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3716410"/>
            <a:ext cx="1995429" cy="14344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63510" y="531033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Accel_z_req</a:t>
            </a:r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8773332" y="2407463"/>
            <a:ext cx="1009564" cy="193316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9782896" y="3862958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82896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06863" y="2275126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 Roll angle 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22624" y="2932114"/>
            <a:ext cx="133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Pitch angle 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406863" y="3666471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798657" y="4971624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22624" y="4624768"/>
            <a:ext cx="11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smtClean="0"/>
              <a:t>heading</a:t>
            </a:r>
            <a:endParaRPr lang="en-US" dirty="0"/>
          </a:p>
        </p:txBody>
      </p: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579333" y="133042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280" y="852759"/>
            <a:ext cx="10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phi_req</a:t>
            </a:r>
            <a:endParaRPr lang="en-US" dirty="0"/>
          </a:p>
        </p:txBody>
      </p:sp>
      <p:sp>
        <p:nvSpPr>
          <p:cNvPr id="13" name="Flowchart: Summing Junction 12"/>
          <p:cNvSpPr/>
          <p:nvPr/>
        </p:nvSpPr>
        <p:spPr>
          <a:xfrm>
            <a:off x="1328565" y="10891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28394" y="108913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62616" y="133820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765294" y="133042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46929" y="153951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4280" y="1893205"/>
            <a:ext cx="157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phi_estimated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76160" y="934723"/>
            <a:ext cx="124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phidot_req</a:t>
            </a:r>
            <a:endParaRPr lang="en-US" dirty="0"/>
          </a:p>
        </p:txBody>
      </p:sp>
      <p:sp>
        <p:nvSpPr>
          <p:cNvPr id="24" name="Flowchart: Summing Junction 23"/>
          <p:cNvSpPr/>
          <p:nvPr/>
        </p:nvSpPr>
        <p:spPr>
          <a:xfrm>
            <a:off x="4074110" y="112831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68514" y="108913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24" idx="6"/>
          </p:cNvCxnSpPr>
          <p:nvPr/>
        </p:nvCxnSpPr>
        <p:spPr>
          <a:xfrm>
            <a:off x="4510839" y="1353502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168514" y="189320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75535" y="215761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74961" y="1980725"/>
            <a:ext cx="190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phidot_estimated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290137" y="156682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9969" y="13781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Summing Junction 35"/>
          <p:cNvSpPr/>
          <p:nvPr/>
        </p:nvSpPr>
        <p:spPr>
          <a:xfrm>
            <a:off x="6357123" y="118435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07644" y="125648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30" idx="3"/>
          </p:cNvCxnSpPr>
          <p:nvPr/>
        </p:nvCxnSpPr>
        <p:spPr>
          <a:xfrm flipV="1">
            <a:off x="5749969" y="163473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93852" y="1378111"/>
            <a:ext cx="1979480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48236" y="832061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Torque_x_req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333" y="3228109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0790" y="2750439"/>
            <a:ext cx="11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pitch_req</a:t>
            </a:r>
            <a:endParaRPr lang="en-US" dirty="0"/>
          </a:p>
        </p:txBody>
      </p:sp>
      <p:sp>
        <p:nvSpPr>
          <p:cNvPr id="44" name="Flowchart: Summing Junction 43"/>
          <p:cNvSpPr/>
          <p:nvPr/>
        </p:nvSpPr>
        <p:spPr>
          <a:xfrm>
            <a:off x="1328565" y="298681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28394" y="2986815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862616" y="3235887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5" idx="1"/>
          </p:cNvCxnSpPr>
          <p:nvPr/>
        </p:nvCxnSpPr>
        <p:spPr>
          <a:xfrm>
            <a:off x="1765294" y="3228109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546929" y="3437193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762" y="3790885"/>
            <a:ext cx="168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pitch_estimsted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76160" y="2832403"/>
            <a:ext cx="12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pitdot_req</a:t>
            </a:r>
            <a:endParaRPr lang="en-US" dirty="0"/>
          </a:p>
        </p:txBody>
      </p:sp>
      <p:sp>
        <p:nvSpPr>
          <p:cNvPr id="51" name="Flowchart: Summing Junction 50"/>
          <p:cNvSpPr/>
          <p:nvPr/>
        </p:nvSpPr>
        <p:spPr>
          <a:xfrm>
            <a:off x="4074110" y="3025993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68514" y="2986815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5168514" y="3790885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575535" y="4055293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78495" y="3878405"/>
            <a:ext cx="21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pitchdot_estimated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290137" y="3464505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749969" y="327579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Summing Junction 58"/>
          <p:cNvSpPr/>
          <p:nvPr/>
        </p:nvSpPr>
        <p:spPr>
          <a:xfrm>
            <a:off x="6357123" y="3082035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07644" y="3154167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61" name="Straight Arrow Connector 60"/>
          <p:cNvCxnSpPr>
            <a:stCxn id="54" idx="3"/>
          </p:cNvCxnSpPr>
          <p:nvPr/>
        </p:nvCxnSpPr>
        <p:spPr>
          <a:xfrm flipV="1">
            <a:off x="5749969" y="3532412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793852" y="3251181"/>
            <a:ext cx="1817885" cy="253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53291" y="2765797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Torque_y_req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19894" y="5102438"/>
            <a:ext cx="7369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4280" y="4624768"/>
            <a:ext cx="10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yaw_req</a:t>
            </a:r>
            <a:endParaRPr lang="en-US" dirty="0"/>
          </a:p>
        </p:txBody>
      </p:sp>
      <p:sp>
        <p:nvSpPr>
          <p:cNvPr id="66" name="Flowchart: Summing Junction 65"/>
          <p:cNvSpPr/>
          <p:nvPr/>
        </p:nvSpPr>
        <p:spPr>
          <a:xfrm>
            <a:off x="1269126" y="486114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268955" y="4861144"/>
            <a:ext cx="521405" cy="4981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endParaRPr lang="en-US" sz="24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803177" y="5110216"/>
            <a:ext cx="1218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705855" y="5102438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487490" y="5311522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069" y="5652959"/>
            <a:ext cx="17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Yaw_estimated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16721" y="4706732"/>
            <a:ext cx="13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yawdot_req</a:t>
            </a:r>
            <a:endParaRPr lang="en-US" dirty="0"/>
          </a:p>
        </p:txBody>
      </p:sp>
      <p:sp>
        <p:nvSpPr>
          <p:cNvPr id="73" name="Flowchart: Summing Junction 72"/>
          <p:cNvSpPr/>
          <p:nvPr/>
        </p:nvSpPr>
        <p:spPr>
          <a:xfrm>
            <a:off x="4014671" y="4900322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09075" y="4861144"/>
            <a:ext cx="581455" cy="54591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PI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73" idx="6"/>
          </p:cNvCxnSpPr>
          <p:nvPr/>
        </p:nvCxnSpPr>
        <p:spPr>
          <a:xfrm>
            <a:off x="4451400" y="5125511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09075" y="5665214"/>
            <a:ext cx="581455" cy="54974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6096" y="5929622"/>
            <a:ext cx="563100" cy="77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79428" y="5752734"/>
            <a:ext cx="194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yawdot_estimated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30698" y="5338834"/>
            <a:ext cx="4674" cy="4257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90530" y="5150120"/>
            <a:ext cx="6239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Summing Junction 80"/>
          <p:cNvSpPr/>
          <p:nvPr/>
        </p:nvSpPr>
        <p:spPr>
          <a:xfrm>
            <a:off x="6297684" y="4956364"/>
            <a:ext cx="436729" cy="450377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48205" y="5028496"/>
            <a:ext cx="88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</a:t>
            </a:r>
            <a:endParaRPr lang="en-US" b="1" dirty="0"/>
          </a:p>
        </p:txBody>
      </p:sp>
      <p:cxnSp>
        <p:nvCxnSpPr>
          <p:cNvPr id="83" name="Straight Arrow Connector 82"/>
          <p:cNvCxnSpPr>
            <a:stCxn id="76" idx="3"/>
          </p:cNvCxnSpPr>
          <p:nvPr/>
        </p:nvCxnSpPr>
        <p:spPr>
          <a:xfrm flipV="1">
            <a:off x="5690530" y="5406741"/>
            <a:ext cx="787309" cy="5333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734413" y="5150120"/>
            <a:ext cx="2018923" cy="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7809" y="4676478"/>
            <a:ext cx="204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Torque_z_req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03075" y="5992027"/>
            <a:ext cx="16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Thrust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734413" y="6400800"/>
            <a:ext cx="2038919" cy="17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1" idx="6"/>
          </p:cNvCxnSpPr>
          <p:nvPr/>
        </p:nvCxnSpPr>
        <p:spPr>
          <a:xfrm>
            <a:off x="4510839" y="3251182"/>
            <a:ext cx="627796" cy="16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8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22831</TotalTime>
  <Words>221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Shady</dc:creator>
  <cp:lastModifiedBy>Shady</cp:lastModifiedBy>
  <cp:revision>46</cp:revision>
  <dcterms:created xsi:type="dcterms:W3CDTF">2019-06-16T17:01:35Z</dcterms:created>
  <dcterms:modified xsi:type="dcterms:W3CDTF">2019-07-05T18:40:28Z</dcterms:modified>
</cp:coreProperties>
</file>