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7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3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2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33016" y="240200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33016" y="287967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67" idx="2"/>
          </p:cNvCxnSpPr>
          <p:nvPr/>
        </p:nvCxnSpPr>
        <p:spPr>
          <a:xfrm flipV="1">
            <a:off x="1665027" y="5148498"/>
            <a:ext cx="1948216" cy="35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69995" y="1269245"/>
            <a:ext cx="1487606" cy="2756846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LOS</a:t>
            </a:r>
            <a:br>
              <a:rPr lang="en-US" sz="2400" b="1" dirty="0" smtClean="0"/>
            </a:br>
            <a:r>
              <a:rPr lang="en-US" sz="2400" b="1" dirty="0" smtClean="0"/>
              <a:t>guidance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626591" y="1446664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3681482" y="1719619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89612" y="514849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65822" y="3599596"/>
            <a:ext cx="2598501" cy="17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26591" y="2463422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</a:p>
        </p:txBody>
      </p:sp>
      <p:sp>
        <p:nvSpPr>
          <p:cNvPr id="14" name="Flowchart: Summing Junction 13"/>
          <p:cNvSpPr/>
          <p:nvPr/>
        </p:nvSpPr>
        <p:spPr>
          <a:xfrm>
            <a:off x="6264323" y="1494430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/>
          <p:cNvSpPr/>
          <p:nvPr/>
        </p:nvSpPr>
        <p:spPr>
          <a:xfrm>
            <a:off x="6264323" y="3391468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27344" y="171961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27343" y="275002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Summing Junction 21"/>
          <p:cNvSpPr/>
          <p:nvPr/>
        </p:nvSpPr>
        <p:spPr>
          <a:xfrm>
            <a:off x="6264323" y="25214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701052" y="171961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01051" y="2744448"/>
            <a:ext cx="368488" cy="2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069539" y="1446664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55891" y="2442948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069539" y="3295935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6" idx="3"/>
          </p:cNvCxnSpPr>
          <p:nvPr/>
        </p:nvCxnSpPr>
        <p:spPr>
          <a:xfrm flipV="1">
            <a:off x="7970292" y="1719618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26591" y="489954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9123527" y="1323834"/>
            <a:ext cx="1658204" cy="42581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Flying taxi</a:t>
            </a:r>
            <a:endParaRPr lang="en-US" sz="2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781731" y="169232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781731" y="1992574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781731" y="225188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781731" y="256577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81731" y="2866030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781731" y="312533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781731" y="346653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781731" y="376678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781731" y="402609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781731" y="433998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781731" y="464023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781731" y="4899547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3"/>
          </p:cNvCxnSpPr>
          <p:nvPr/>
        </p:nvCxnSpPr>
        <p:spPr>
          <a:xfrm flipV="1">
            <a:off x="5527344" y="5152031"/>
            <a:ext cx="3596183" cy="204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552337" y="1446664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1552337" y="176056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1566476" y="202104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1552337" y="233377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</a:t>
            </a:r>
            <a:endParaRPr 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1525533" y="260731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</a:t>
            </a:r>
            <a:endParaRPr 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1565985" y="28933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1579143" y="319240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φ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1593281" y="34938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ϴ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1566475" y="3806548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Ѱ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552336" y="411926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1566474" y="4420696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1565985" y="468683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Z</a:t>
            </a:r>
            <a:endParaRPr lang="en-US" sz="2400" b="1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482687" y="1944807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509983" y="2970622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523632" y="3841845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Summing Junction 66"/>
          <p:cNvSpPr/>
          <p:nvPr/>
        </p:nvSpPr>
        <p:spPr>
          <a:xfrm>
            <a:off x="3613243" y="4923309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3869140" y="5373686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86909" y="1353278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e_cross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665822" y="2768349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71249" y="240200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e_along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358445" y="1924338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X_req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827105" y="23632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786408" y="12940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323628" y="2468823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_req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365518" y="4666572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Z_req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520520" y="1198246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Φ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10419" y="1910794"/>
            <a:ext cx="320967" cy="4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φ</a:t>
            </a:r>
            <a:endParaRPr lang="en-US" sz="2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479578" y="2344338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ϴ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120532" y="3844358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Ѱ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39913" y="3243856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2000" b="1" dirty="0" smtClean="0"/>
              <a:t>Ѱ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133690" y="2934394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ϴ</a:t>
            </a:r>
            <a:endParaRPr lang="en-US" sz="2400" b="1" dirty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6701051" y="3616656"/>
            <a:ext cx="368488" cy="2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7977113" y="2715902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7987351" y="3566742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00404" y="54499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Z</a:t>
            </a:r>
            <a:endParaRPr lang="en-US" sz="2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8235311" y="1294516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Mx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8249203" y="229058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My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8277900" y="312415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Mz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7006480" y="4713068"/>
            <a:ext cx="182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US" sz="2400" dirty="0" smtClean="0"/>
              <a:t>T_allmotors</a:t>
            </a:r>
            <a:endParaRPr lang="en-US" sz="2400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2627194" y="4026091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200401" y="4032914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319964" y="409668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913798" y="410868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sp>
        <p:nvSpPr>
          <p:cNvPr id="108" name="Rectangle 107"/>
          <p:cNvSpPr/>
          <p:nvPr/>
        </p:nvSpPr>
        <p:spPr>
          <a:xfrm>
            <a:off x="1091821" y="1692323"/>
            <a:ext cx="941695" cy="3889611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15444" y="1154279"/>
            <a:ext cx="1618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Waypoint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316406" y="4616355"/>
            <a:ext cx="2654733" cy="1402308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435035" y="4157964"/>
            <a:ext cx="2975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Altitude Controller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858180" y="795389"/>
            <a:ext cx="2654733" cy="3411534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97638" y="267782"/>
            <a:ext cx="2975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Attitude Controller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6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umming Junction 3"/>
          <p:cNvSpPr/>
          <p:nvPr/>
        </p:nvSpPr>
        <p:spPr>
          <a:xfrm>
            <a:off x="3985147" y="948519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5337" y="1173707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90363" y="900753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5691116" y="1173707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106770" y="1210270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52939" y="948519"/>
            <a:ext cx="11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Φ</a:t>
            </a:r>
            <a:r>
              <a:rPr lang="en-US" sz="2400" b="1" dirty="0" smtClean="0"/>
              <a:t>_des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56135" y="74860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Mx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21876" y="1182975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/>
              <p:cNvSpPr/>
              <p:nvPr/>
            </p:nvSpPr>
            <p:spPr>
              <a:xfrm>
                <a:off x="6786346" y="730576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46" y="730576"/>
                <a:ext cx="1115708" cy="97539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880771" y="286940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G_phi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902054" y="121827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35129" y="900754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φ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60539" y="1485529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φ</a:t>
            </a:r>
            <a:endParaRPr lang="en-US" sz="32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00146" y="2061036"/>
            <a:ext cx="390662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90797" y="1398897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Summing Junction 29"/>
          <p:cNvSpPr/>
          <p:nvPr/>
        </p:nvSpPr>
        <p:spPr>
          <a:xfrm>
            <a:off x="3985147" y="33940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125337" y="3619210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90363" y="3346256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 flipV="1">
            <a:off x="5691116" y="3619210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106770" y="3655773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52939" y="3394022"/>
            <a:ext cx="11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ϴ</a:t>
            </a:r>
            <a:r>
              <a:rPr lang="en-US" sz="2400" b="1" dirty="0" smtClean="0"/>
              <a:t>_des</a:t>
            </a:r>
            <a:endParaRPr 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956135" y="3194108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My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421876" y="362847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6786346" y="3176079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46" y="3176079"/>
                <a:ext cx="1115708" cy="97539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6880771" y="2732443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G_th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902054" y="3663776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35129" y="3346257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ϴ</a:t>
            </a:r>
            <a:endParaRPr lang="en-US" sz="3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684394" y="3931032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ϴ</a:t>
            </a:r>
            <a:endParaRPr lang="en-US" sz="3200" b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00146" y="4506539"/>
            <a:ext cx="390662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190797" y="3844400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Summing Junction 44"/>
          <p:cNvSpPr/>
          <p:nvPr/>
        </p:nvSpPr>
        <p:spPr>
          <a:xfrm>
            <a:off x="4162568" y="548319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302758" y="5708381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967784" y="543542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5868537" y="5708381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284191" y="5744944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32063" y="5455050"/>
            <a:ext cx="127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Ѱ</a:t>
            </a:r>
            <a:r>
              <a:rPr lang="en-US" sz="2400" b="1" dirty="0" smtClean="0"/>
              <a:t>_des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133556" y="528327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Mz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599297" y="5717649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6963767" y="5265250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767" y="5265250"/>
                <a:ext cx="1115708" cy="97539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>
            <a:off x="8079475" y="5752947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812550" y="5435428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Ѱ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61815" y="6020203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Ѱ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377567" y="6595710"/>
            <a:ext cx="390662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368218" y="5933571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18793" y="4821614"/>
            <a:ext cx="883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G_psi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915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umming Junction 3"/>
          <p:cNvSpPr/>
          <p:nvPr/>
        </p:nvSpPr>
        <p:spPr>
          <a:xfrm>
            <a:off x="4039738" y="97943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79928" y="1204620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44954" y="931666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5745707" y="1204621"/>
            <a:ext cx="1943449" cy="9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954554" y="1174118"/>
            <a:ext cx="0" cy="927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9233" y="951289"/>
            <a:ext cx="127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Z</a:t>
            </a:r>
            <a:r>
              <a:rPr lang="en-US" sz="2400" b="1" dirty="0" smtClean="0"/>
              <a:t>_des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76467" y="121388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/>
              <p:cNvSpPr/>
              <p:nvPr/>
            </p:nvSpPr>
            <p:spPr>
              <a:xfrm>
                <a:off x="7634130" y="694424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130" y="694424"/>
                <a:ext cx="1115708" cy="97539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8749838" y="118212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93213" y="892801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38985" y="1516442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Z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254737" y="2101218"/>
            <a:ext cx="4699817" cy="209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45388" y="1429810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89156" y="250788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75047" y="752223"/>
            <a:ext cx="182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US" sz="2400" dirty="0" smtClean="0"/>
              <a:t>T_allmotors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09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179928" y="900752"/>
            <a:ext cx="4558353" cy="35484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2866029" y="4176215"/>
            <a:ext cx="627797" cy="54591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7424383" y="627797"/>
            <a:ext cx="627797" cy="54591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0467" y="3883827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K-1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13190" y="315977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059606" y="3739487"/>
            <a:ext cx="450376" cy="4367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09982" y="3883827"/>
            <a:ext cx="1917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Current position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79997" y="5749326"/>
            <a:ext cx="971725" cy="9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79997" y="4722125"/>
            <a:ext cx="0" cy="1036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51722" y="546620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78977" y="4468602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343701" y="4468602"/>
            <a:ext cx="128289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553706" y="3965993"/>
                <a:ext cx="611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706" y="3965993"/>
                <a:ext cx="61100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5213445" y="2920621"/>
            <a:ext cx="912117" cy="8828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19267901">
            <a:off x="5100604" y="2846462"/>
            <a:ext cx="338399" cy="24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9" idx="2"/>
          </p:cNvCxnSpPr>
          <p:nvPr/>
        </p:nvCxnSpPr>
        <p:spPr>
          <a:xfrm flipV="1">
            <a:off x="5062688" y="900752"/>
            <a:ext cx="2355045" cy="18661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27676" y="3087936"/>
            <a:ext cx="149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e_crosstrack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 rot="19269982">
            <a:off x="5298908" y="1424870"/>
            <a:ext cx="1530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e_alongtrack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538484" y="315977"/>
            <a:ext cx="4462817" cy="3487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33269" y="162492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</a:t>
            </a:r>
            <a:endParaRPr lang="en-US" sz="2800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062412" y="2715153"/>
            <a:ext cx="1959508" cy="15687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08236" y="2904671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685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152634" y="232012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52634" y="279779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89613" y="1187358"/>
            <a:ext cx="1487606" cy="2756846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LOS</a:t>
            </a:r>
            <a:br>
              <a:rPr lang="en-US" sz="2400" b="1" dirty="0" smtClean="0"/>
            </a:br>
            <a:r>
              <a:rPr lang="en-US" sz="2400" b="1" dirty="0" smtClean="0"/>
              <a:t>guidance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346209" y="136477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5401100" y="1637732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85440" y="3517709"/>
            <a:ext cx="2598501" cy="17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46209" y="2381535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46962" y="163773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46961" y="2668136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6527" y="1271391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e_cross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85440" y="2686462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90867" y="232012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e_along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19789" y="2039425"/>
            <a:ext cx="88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X_req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46723" y="2281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6026" y="12121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19789" y="2600820"/>
            <a:ext cx="88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</a:t>
            </a:r>
            <a:r>
              <a:rPr lang="en-US" sz="2000" b="1" dirty="0" smtClean="0"/>
              <a:t>_req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963467" y="1436780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Φ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983939" y="2486407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ϴ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83940" y="3408543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2000" b="1" dirty="0" smtClean="0"/>
              <a:t>Ѱ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346812" y="3944204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920019" y="3951027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39582" y="4014802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633416" y="402679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510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93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99</Words>
  <Application>Microsoft Office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Shady</dc:creator>
  <cp:lastModifiedBy>Shady</cp:lastModifiedBy>
  <cp:revision>12</cp:revision>
  <dcterms:created xsi:type="dcterms:W3CDTF">2019-06-16T17:01:35Z</dcterms:created>
  <dcterms:modified xsi:type="dcterms:W3CDTF">2019-06-16T19:32:15Z</dcterms:modified>
</cp:coreProperties>
</file>