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07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LOS</a:t>
            </a:r>
            <a:br>
              <a:rPr lang="en-US" sz="2400" b="1" dirty="0"/>
            </a:br>
            <a:r>
              <a:rPr lang="en-US" sz="2400" b="1" dirty="0"/>
              <a:t>guidance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Flying taxi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e_cross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e_along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X_req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Y_req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Z_req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Φ</a:t>
            </a:r>
            <a:r>
              <a:rPr lang="en-US" sz="2000" b="1" dirty="0"/>
              <a:t>_des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ϴ</a:t>
            </a:r>
            <a:r>
              <a:rPr lang="en-US" sz="2000" b="1" dirty="0"/>
              <a:t>_des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/>
              <a:t>Ѱ</a:t>
            </a:r>
            <a:r>
              <a:rPr lang="en-US" sz="2000" b="1" dirty="0"/>
              <a:t>_des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ϴ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Mz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</a:t>
            </a:r>
            <a:r>
              <a:rPr lang="en-US" sz="2400" dirty="0"/>
              <a:t>T_allmotors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Waypoint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0363" y="90075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691116" y="1173707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94700" y="586288"/>
                <a:ext cx="1120756" cy="12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7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acc>
                        </m:e>
                        <m:sub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7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00" y="586288"/>
                <a:ext cx="1120756" cy="1297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56135" y="74860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80771" y="286940"/>
                <a:ext cx="627608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1" y="286940"/>
                <a:ext cx="627608" cy="517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06033" y="610696"/>
                <a:ext cx="484448" cy="609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33" y="610696"/>
                <a:ext cx="484448" cy="609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60539" y="1485529"/>
                <a:ext cx="484448" cy="609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39" y="1485529"/>
                <a:ext cx="484448" cy="609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90797" y="139889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9535882" y="121827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2324420" y="910020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63" name="Flowchart: Summing Junction 62"/>
          <p:cNvSpPr/>
          <p:nvPr/>
        </p:nvSpPr>
        <p:spPr>
          <a:xfrm>
            <a:off x="1336256" y="94851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365690" y="2657771"/>
            <a:ext cx="8600097" cy="26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9965787" y="1218273"/>
            <a:ext cx="541" cy="1465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4"/>
          </p:cNvCxnSpPr>
          <p:nvPr/>
        </p:nvCxnSpPr>
        <p:spPr>
          <a:xfrm flipH="1" flipV="1">
            <a:off x="1554621" y="1398895"/>
            <a:ext cx="9825" cy="1258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6"/>
            <a:endCxn id="62" idx="1"/>
          </p:cNvCxnSpPr>
          <p:nvPr/>
        </p:nvCxnSpPr>
        <p:spPr>
          <a:xfrm>
            <a:off x="1772985" y="1173707"/>
            <a:ext cx="55143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85102" y="531314"/>
                <a:ext cx="11378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ar-EG" sz="3200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2" y="531314"/>
                <a:ext cx="113787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476446" y="1173706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Current position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e_crosstrack</a:t>
            </a:r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e_alongtrack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LOS</a:t>
            </a:r>
            <a:br>
              <a:rPr lang="en-US" sz="2400" b="1" dirty="0"/>
            </a:br>
            <a:r>
              <a:rPr lang="en-US" sz="2400" b="1" dirty="0"/>
              <a:t>guidance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e_cross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e_along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Φ</a:t>
            </a:r>
            <a:r>
              <a:rPr lang="en-US" sz="2000" b="1" dirty="0"/>
              <a:t>_des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ϴ</a:t>
            </a:r>
            <a:r>
              <a:rPr lang="en-US" sz="2000" b="1" dirty="0"/>
              <a:t>_des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/>
              <a:t>Ѱ</a:t>
            </a:r>
            <a:r>
              <a:rPr lang="en-US" sz="2000" b="1" dirty="0"/>
              <a:t>_des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umming Junction 1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90363" y="90075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5691116" y="1173707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6328" y="588740"/>
                <a:ext cx="1120756" cy="12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7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7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8" y="588740"/>
                <a:ext cx="1120756" cy="1297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56135" y="748605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80771" y="286940"/>
                <a:ext cx="600549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1" y="286940"/>
                <a:ext cx="600549" cy="475643"/>
              </a:xfrm>
              <a:prstGeom prst="rect">
                <a:avLst/>
              </a:prstGeom>
              <a:blipFill>
                <a:blip r:embed="rId4"/>
                <a:stretch>
                  <a:fillRect t="-2564" b="-384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6033" y="610696"/>
                <a:ext cx="484448" cy="6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33" y="610696"/>
                <a:ext cx="484448" cy="607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60539" y="1485529"/>
                <a:ext cx="484448" cy="6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39" y="1485529"/>
                <a:ext cx="484448" cy="607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00146" y="1398898"/>
            <a:ext cx="0" cy="694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324420" y="910020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20" name="Flowchart: Summing Junction 19"/>
          <p:cNvSpPr/>
          <p:nvPr/>
        </p:nvSpPr>
        <p:spPr>
          <a:xfrm>
            <a:off x="1336256" y="94851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65690" y="2657771"/>
            <a:ext cx="8600097" cy="26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65787" y="1218273"/>
            <a:ext cx="541" cy="1465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4"/>
          </p:cNvCxnSpPr>
          <p:nvPr/>
        </p:nvCxnSpPr>
        <p:spPr>
          <a:xfrm flipH="1" flipV="1">
            <a:off x="1554621" y="1398895"/>
            <a:ext cx="9825" cy="1258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  <a:endCxn id="19" idx="1"/>
          </p:cNvCxnSpPr>
          <p:nvPr/>
        </p:nvCxnSpPr>
        <p:spPr>
          <a:xfrm>
            <a:off x="1772985" y="1173707"/>
            <a:ext cx="55143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5102" y="531314"/>
                <a:ext cx="10801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ar-EG" sz="32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2" y="531314"/>
                <a:ext cx="108016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76446" y="1173706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35882" y="121027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umming Junction 1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90363" y="90075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5691116" y="1173707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6328" y="588740"/>
                <a:ext cx="1120756" cy="129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7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7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8" y="588740"/>
                <a:ext cx="1120756" cy="1297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6135" y="748605"/>
                <a:ext cx="633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35" y="748605"/>
                <a:ext cx="63318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80771" y="286940"/>
                <a:ext cx="56586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71" y="286940"/>
                <a:ext cx="565860" cy="475643"/>
              </a:xfrm>
              <a:prstGeom prst="rect">
                <a:avLst/>
              </a:prstGeom>
              <a:blipFill>
                <a:blip r:embed="rId5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6033" y="610696"/>
                <a:ext cx="4844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33" y="610696"/>
                <a:ext cx="48444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60539" y="1485529"/>
                <a:ext cx="484448" cy="61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39" y="1485529"/>
                <a:ext cx="484448" cy="613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00146" y="1398898"/>
            <a:ext cx="0" cy="694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324420" y="910020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20" name="Flowchart: Summing Junction 19"/>
          <p:cNvSpPr/>
          <p:nvPr/>
        </p:nvSpPr>
        <p:spPr>
          <a:xfrm>
            <a:off x="1336256" y="94851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65690" y="2657771"/>
            <a:ext cx="8600097" cy="26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65787" y="1218273"/>
            <a:ext cx="541" cy="1465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4"/>
          </p:cNvCxnSpPr>
          <p:nvPr/>
        </p:nvCxnSpPr>
        <p:spPr>
          <a:xfrm flipH="1" flipV="1">
            <a:off x="1554621" y="1398895"/>
            <a:ext cx="9825" cy="1258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  <a:endCxn id="19" idx="1"/>
          </p:cNvCxnSpPr>
          <p:nvPr/>
        </p:nvCxnSpPr>
        <p:spPr>
          <a:xfrm>
            <a:off x="1772985" y="1173707"/>
            <a:ext cx="55143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5102" y="531314"/>
                <a:ext cx="11426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ar-EG" sz="32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2" y="531314"/>
                <a:ext cx="114268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76446" y="1173706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35882" y="121027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umming Junction 1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90363" y="900753"/>
            <a:ext cx="631861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PID</a:t>
            </a:r>
          </a:p>
        </p:txBody>
      </p:sp>
      <p:cxnSp>
        <p:nvCxnSpPr>
          <p:cNvPr id="5" name="Straight Arrow Connector 4"/>
          <p:cNvCxnSpPr>
            <a:stCxn id="4" idx="3"/>
            <a:endCxn id="10" idx="1"/>
          </p:cNvCxnSpPr>
          <p:nvPr/>
        </p:nvCxnSpPr>
        <p:spPr>
          <a:xfrm flipV="1">
            <a:off x="5422224" y="1173706"/>
            <a:ext cx="1649846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6328" y="588740"/>
                <a:ext cx="112075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7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7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7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8" y="588740"/>
                <a:ext cx="1120756" cy="1246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71983" y="702689"/>
                <a:ext cx="1749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𝑨𝒍𝒍𝑴𝒐𝒕𝒐𝒔𝒓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83" y="702689"/>
                <a:ext cx="17491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7072070" y="686009"/>
                <a:ext cx="80015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70" y="686009"/>
                <a:ext cx="800158" cy="9753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46636" y="251298"/>
                <a:ext cx="56586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36" y="251298"/>
                <a:ext cx="565860" cy="475643"/>
              </a:xfrm>
              <a:prstGeom prst="rect">
                <a:avLst/>
              </a:prstGeom>
              <a:blipFill>
                <a:blip r:embed="rId5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898150" y="119547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6033" y="610696"/>
                <a:ext cx="4844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33" y="610696"/>
                <a:ext cx="48444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60539" y="1485529"/>
                <a:ext cx="4844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39" y="1485529"/>
                <a:ext cx="48444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00146" y="1398898"/>
            <a:ext cx="0" cy="694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29" y="922516"/>
                <a:ext cx="900753" cy="7834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58" y="517772"/>
                <a:ext cx="3465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324420" y="910020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20" name="Flowchart: Summing Junction 19"/>
          <p:cNvSpPr/>
          <p:nvPr/>
        </p:nvSpPr>
        <p:spPr>
          <a:xfrm>
            <a:off x="1336256" y="94851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65690" y="2657771"/>
            <a:ext cx="8600097" cy="26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65787" y="1218273"/>
            <a:ext cx="541" cy="1465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4"/>
          </p:cNvCxnSpPr>
          <p:nvPr/>
        </p:nvCxnSpPr>
        <p:spPr>
          <a:xfrm flipH="1" flipV="1">
            <a:off x="1554621" y="1398895"/>
            <a:ext cx="9825" cy="1258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  <a:endCxn id="19" idx="1"/>
          </p:cNvCxnSpPr>
          <p:nvPr/>
        </p:nvCxnSpPr>
        <p:spPr>
          <a:xfrm>
            <a:off x="1772985" y="1173707"/>
            <a:ext cx="55143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5102" y="531314"/>
                <a:ext cx="10833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ar-EG" sz="32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2" y="531314"/>
                <a:ext cx="108337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76446" y="1173706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35882" y="121027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252</Words>
  <Application>Microsoft Office PowerPoint</Application>
  <PresentationFormat>Custom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moon</cp:lastModifiedBy>
  <cp:revision>18</cp:revision>
  <dcterms:created xsi:type="dcterms:W3CDTF">2019-06-16T17:01:35Z</dcterms:created>
  <dcterms:modified xsi:type="dcterms:W3CDTF">2019-07-05T12:56:41Z</dcterms:modified>
</cp:coreProperties>
</file>