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78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5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954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50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066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17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39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079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84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5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59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02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43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24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2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50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7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1CA0C28-F28A-4A67-A055-91A2EFE23B46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93BEC99-4666-43C5-9C42-BAA984216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7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6CD42-A5C8-19DD-705D-0030504B4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473646"/>
          </a:xfrm>
        </p:spPr>
        <p:txBody>
          <a:bodyPr>
            <a:noAutofit/>
          </a:bodyPr>
          <a:lstStyle/>
          <a:p>
            <a:r>
              <a:rPr lang="fr-FR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br>
              <a:rPr lang="fr-F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84374F-C25F-BB92-9384-F339BCB65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93695"/>
            <a:ext cx="8825658" cy="1945105"/>
          </a:xfrm>
        </p:spPr>
        <p:txBody>
          <a:bodyPr>
            <a:normAutofit fontScale="92500" lnSpcReduction="10000"/>
          </a:bodyPr>
          <a:lstStyle/>
          <a:p>
            <a:r>
              <a:rPr lang="fr-F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Titre : Comparaison entre MongoDB et SQL</a:t>
            </a:r>
            <a:br>
              <a:rPr lang="fr-F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fr-F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Sous-titre : Une analyse des différences entre les bases de données NoSQL et SQL</a:t>
            </a:r>
            <a:br>
              <a:rPr lang="fr-F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fr-F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Contenu : Introduction aux concepts de MongoDB et SQL, leurs avantages et leurs cas d'utilisation.</a:t>
            </a:r>
            <a:br>
              <a:rPr lang="fr-F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07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1F82F-0DCE-A1DC-0B96-EEEA01BE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Modèle de données</a:t>
            </a:r>
            <a:b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9181AE-1ABB-FAF9-ED1F-7B0C1F43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MongoDB : Schéma flexible basé sur des documents JSON.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SQL : Structure de données tabulaire avec un schéma rigide défini à l'avance.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76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B9AD6-6DF3-9F55-8FA4-DE68073D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Modèle de données</a:t>
            </a:r>
            <a:b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CD1D5-E42C-5D14-C853-CA9F424A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MongoDB : Schéma flexible basé sur des documents JSON.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SQL : Structure de données tabulaire avec un schéma rigide défini à l'avance.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6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ABB2D-DC6A-DA65-EDB2-69280E93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Langage de requête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00A35C-FAB6-1241-4B46-B3A2F6A8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MongoDB : Utilise une syntaxe de requête basée sur des opérations de lecture et d'écriture de documents JSON.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SQL : Utilise le langage de requête standardisé SQL pour effectuer des opérations sur les tables.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982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FFF5D-D730-D508-EFEF-8FF058AB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Scalabilité</a:t>
            </a:r>
            <a:b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648B9B-52C0-3C7A-CA84-80B7018A7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MongoDB : Évolutivité horizontale facile à mettre en œuvre grâce à la réplication et au partitionnement.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SQL : Traditionnellement limité à l'évolutivité verticale, bien que les solutions telles que les bases de données distribuées commencent à offrir des options d'évolutivité horizontale.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29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64CE6-691F-F1A3-26C3-692118BA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Cas d'utilisation</a:t>
            </a:r>
            <a:b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12BF3-6EDE-94FD-84AC-DCFB69AF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MongoDB : Idéal pour les applications nécessitant une flexibilité de schéma et une grande évolutivité, comme les applications Web et mobiles.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SQL : Meilleur choix pour les applications avec des schémas de données fixes et des transactions complexes, telles que les systèmes de gestion d'entreprise.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6484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2</TotalTime>
  <Words>236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Söhne</vt:lpstr>
      <vt:lpstr>Wingdings 3</vt:lpstr>
      <vt:lpstr>Salle d’ions</vt:lpstr>
      <vt:lpstr>Introduction </vt:lpstr>
      <vt:lpstr>Modèle de données </vt:lpstr>
      <vt:lpstr>Modèle de données </vt:lpstr>
      <vt:lpstr>Langage de requête</vt:lpstr>
      <vt:lpstr>Scalabilité </vt:lpstr>
      <vt:lpstr>Cas d'utilisation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Hamza KHRIBI</dc:creator>
  <cp:lastModifiedBy>Hamza KHRIBI</cp:lastModifiedBy>
  <cp:revision>1</cp:revision>
  <dcterms:created xsi:type="dcterms:W3CDTF">2024-05-09T18:34:09Z</dcterms:created>
  <dcterms:modified xsi:type="dcterms:W3CDTF">2024-05-09T18:36:40Z</dcterms:modified>
</cp:coreProperties>
</file>