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2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1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04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2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72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37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6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78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1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F0F8D3D-C3C6-4BE4-BC1F-A53D7642A0CD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77BBADE-CEB3-4CC8-8F1F-790B9F917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12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1F0C5-5D72-2618-FBC0-62AFD98D2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>
            <a:normAutofit/>
          </a:bodyPr>
          <a:lstStyle/>
          <a:p>
            <a:pPr algn="l"/>
            <a:r>
              <a:rPr lang="fr-FR" sz="1400" b="1" dirty="0"/>
              <a:t>Comment se fonctionne le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139E82-0EB2-68DE-545C-63737458E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4" y="3697356"/>
            <a:ext cx="9051235" cy="290039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b="1" dirty="0"/>
              <a:t>*</a:t>
            </a:r>
            <a:r>
              <a:rPr lang="fr-FR" sz="1500" i="1" dirty="0"/>
              <a:t>les serveurs web stockent les page internet et les donnes et les rendent accessible via internet au utilisateur .les protocoles http facilitent l'échange d’information entre navigateur et serveurs . Le navigateurs interprètent le code source tel que html et </a:t>
            </a:r>
            <a:r>
              <a:rPr lang="fr-FR" sz="1500" i="1" dirty="0" err="1"/>
              <a:t>css</a:t>
            </a:r>
            <a:r>
              <a:rPr lang="fr-FR" sz="1500" i="1" dirty="0"/>
              <a:t> pour présenter les sites de manière visuelle .</a:t>
            </a:r>
          </a:p>
          <a:p>
            <a:pPr algn="l"/>
            <a:r>
              <a:rPr lang="fr-FR" sz="1400" b="1" i="1" dirty="0"/>
              <a:t>*</a:t>
            </a:r>
            <a:r>
              <a:rPr lang="fr-FR" sz="1600" b="1" i="1" dirty="0">
                <a:effectLst/>
                <a:latin typeface="inherit"/>
              </a:rPr>
              <a:t>De quoi</a:t>
            </a:r>
            <a:r>
              <a:rPr lang="fr-FR" sz="1600" b="1" i="0" dirty="0">
                <a:effectLst/>
                <a:latin typeface="inherit"/>
              </a:rPr>
              <a:t> a-t-on besoin </a:t>
            </a:r>
            <a:r>
              <a:rPr lang="fr-FR" sz="1600" b="1" i="1" dirty="0">
                <a:effectLst/>
                <a:latin typeface="inherit"/>
              </a:rPr>
              <a:t>pour être développeur web ?</a:t>
            </a:r>
          </a:p>
          <a:p>
            <a:pPr algn="l"/>
            <a:r>
              <a:rPr lang="fr-FR" sz="1600" b="1" i="1" dirty="0">
                <a:effectLst/>
                <a:latin typeface="inherit"/>
              </a:rPr>
              <a:t>-</a:t>
            </a:r>
            <a:r>
              <a:rPr lang="fr-FR" sz="1500" dirty="0">
                <a:effectLst/>
                <a:latin typeface="inherit"/>
              </a:rPr>
              <a:t>connaissance  des langage cote client et cote serveur </a:t>
            </a:r>
          </a:p>
          <a:p>
            <a:pPr algn="l"/>
            <a:r>
              <a:rPr lang="fr-FR" sz="1500" dirty="0">
                <a:latin typeface="inherit"/>
              </a:rPr>
              <a:t>-Comprenez les bases de donnes </a:t>
            </a:r>
          </a:p>
          <a:p>
            <a:pPr algn="l"/>
            <a:r>
              <a:rPr lang="fr-FR" sz="1500" dirty="0">
                <a:latin typeface="inherit"/>
              </a:rPr>
              <a:t>-git et GitHub</a:t>
            </a:r>
          </a:p>
          <a:p>
            <a:pPr algn="l"/>
            <a:r>
              <a:rPr lang="fr-FR" sz="1500" dirty="0">
                <a:latin typeface="inherit"/>
              </a:rPr>
              <a:t>-connaissance des réseau</a:t>
            </a:r>
          </a:p>
          <a:p>
            <a:pPr algn="l"/>
            <a:r>
              <a:rPr lang="fr-FR" sz="1400" b="1" dirty="0">
                <a:latin typeface="inherit"/>
              </a:rPr>
              <a:t>*</a:t>
            </a:r>
            <a:r>
              <a:rPr lang="fr-FR" sz="1400" b="1" i="0" dirty="0">
                <a:effectLst/>
                <a:latin typeface="inherit"/>
              </a:rPr>
              <a:t>Pourquoi avez-vous choisi d’apprendre le développement web ?</a:t>
            </a:r>
          </a:p>
          <a:p>
            <a:pPr algn="l"/>
            <a:r>
              <a:rPr lang="fr-FR" sz="1400" b="1" dirty="0">
                <a:latin typeface="inherit"/>
              </a:rPr>
              <a:t>*</a:t>
            </a:r>
            <a:r>
              <a:rPr lang="fr-FR" sz="1400" dirty="0">
                <a:latin typeface="inherit"/>
              </a:rPr>
              <a:t>la passion </a:t>
            </a:r>
            <a:endParaRPr lang="fr-FR" sz="1400" i="0" dirty="0">
              <a:effectLst/>
              <a:latin typeface="inherit"/>
            </a:endParaRPr>
          </a:p>
          <a:p>
            <a:pPr algn="l"/>
            <a:endParaRPr lang="fr-FR" sz="1500" dirty="0">
              <a:latin typeface="inherit"/>
            </a:endParaRPr>
          </a:p>
          <a:p>
            <a:pPr algn="l"/>
            <a:endParaRPr lang="fr-FR" sz="1600" b="1" i="0" dirty="0">
              <a:effectLst/>
              <a:latin typeface="inherit"/>
            </a:endParaRPr>
          </a:p>
          <a:p>
            <a:pPr algn="l"/>
            <a:endParaRPr lang="fr-FR" sz="1400" b="1" i="1" dirty="0"/>
          </a:p>
        </p:txBody>
      </p:sp>
    </p:spTree>
    <p:extLst>
      <p:ext uri="{BB962C8B-B14F-4D97-AF65-F5344CB8AC3E}">
        <p14:creationId xmlns:p14="http://schemas.microsoft.com/office/powerpoint/2010/main" val="123110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36E58-0B2B-694A-A5E4-4B887ADE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A17AA-E903-EA8E-FA2B-C5B29393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48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417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7</TotalTime>
  <Words>100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inherit</vt:lpstr>
      <vt:lpstr>Rockwell</vt:lpstr>
      <vt:lpstr>Rockwell Condensed</vt:lpstr>
      <vt:lpstr>Wingdings</vt:lpstr>
      <vt:lpstr>Type de bois</vt:lpstr>
      <vt:lpstr>Comment se fonctionne le web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se fonctionne le web</dc:title>
  <dc:creator>Med</dc:creator>
  <cp:lastModifiedBy>Med</cp:lastModifiedBy>
  <cp:revision>2</cp:revision>
  <dcterms:created xsi:type="dcterms:W3CDTF">2023-12-14T16:03:30Z</dcterms:created>
  <dcterms:modified xsi:type="dcterms:W3CDTF">2023-12-14T16:10:33Z</dcterms:modified>
</cp:coreProperties>
</file>