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60" r:id="rId5"/>
    <p:sldId id="261" r:id="rId6"/>
    <p:sldId id="262" r:id="rId7"/>
    <p:sldId id="265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5" autoAdjust="0"/>
  </p:normalViewPr>
  <p:slideViewPr>
    <p:cSldViewPr snapToGrid="0" snapToObjects="1">
      <p:cViewPr>
        <p:scale>
          <a:sx n="64" d="100"/>
          <a:sy n="64" d="100"/>
        </p:scale>
        <p:origin x="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6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0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5" name="Text 2"/>
          <p:cNvSpPr/>
          <p:nvPr/>
        </p:nvSpPr>
        <p:spPr>
          <a:xfrm>
            <a:off x="833199" y="2257782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r>
              <a:rPr lang="en-US" sz="5487" b="1" kern="0" spc="-55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Wallashop</a:t>
            </a:r>
            <a:endParaRPr lang="en-US" sz="5487" dirty="0"/>
          </a:p>
        </p:txBody>
      </p:sp>
      <p:sp>
        <p:nvSpPr>
          <p:cNvPr id="6" name="Text 3"/>
          <p:cNvSpPr/>
          <p:nvPr/>
        </p:nvSpPr>
        <p:spPr>
          <a:xfrm>
            <a:off x="833199" y="3867150"/>
            <a:ext cx="7477601" cy="1465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Wallashop és una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plataforma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comerç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electrònic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innovadora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que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ofereix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experiència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línia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fluida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La nostra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missió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és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revolucionar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manera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clients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descobreixen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interactuen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amb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que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estimen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67727" y="5582841"/>
            <a:ext cx="18426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Alan Teixidó</a:t>
            </a:r>
            <a:endParaRPr lang="en-US" sz="2187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496F9108-88D5-5265-CEAF-8D92E31C0C74}"/>
              </a:ext>
            </a:extLst>
          </p:cNvPr>
          <p:cNvSpPr/>
          <p:nvPr/>
        </p:nvSpPr>
        <p:spPr>
          <a:xfrm>
            <a:off x="837128" y="6136362"/>
            <a:ext cx="18426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Mohamed </a:t>
            </a:r>
            <a:r>
              <a:rPr lang="en-US" sz="2187" b="1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Koujil</a:t>
            </a: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endParaRPr lang="en-US" sz="2187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FB09E91D-DC9A-C41C-C73D-6CD909EDB952}"/>
              </a:ext>
            </a:extLst>
          </p:cNvPr>
          <p:cNvSpPr/>
          <p:nvPr/>
        </p:nvSpPr>
        <p:spPr>
          <a:xfrm>
            <a:off x="833199" y="6697978"/>
            <a:ext cx="18426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Amin </a:t>
            </a:r>
            <a:r>
              <a:rPr lang="en-US" sz="2187" b="1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Bakkouh</a:t>
            </a:r>
            <a:endParaRPr lang="en-US" sz="2187" dirty="0"/>
          </a:p>
        </p:txBody>
      </p:sp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481D6963-84DC-C2BD-80A3-4585C1C5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  <p:pic>
        <p:nvPicPr>
          <p:cNvPr id="31" name="Imagen 30" descr="Un reloj despertador&#10;&#10;Descripción generada automáticamente con confianza media">
            <a:extLst>
              <a:ext uri="{FF2B5EF4-FFF2-40B4-BE49-F238E27FC236}">
                <a16:creationId xmlns:a16="http://schemas.microsoft.com/office/drawing/2014/main" id="{022DCD96-E300-27B6-DB5B-77897E786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24" r="27513"/>
          <a:stretch/>
        </p:blipFill>
        <p:spPr>
          <a:xfrm>
            <a:off x="8785900" y="0"/>
            <a:ext cx="62738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517696" y="1276350"/>
            <a:ext cx="9479399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ARQUITECTURA</a:t>
            </a:r>
            <a:endParaRPr lang="en-US" sz="3976" dirty="0"/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D4917729-8262-46B0-E749-E003ED74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78AE73-9A99-A79F-F8AA-1E00CC29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216" y="2167949"/>
            <a:ext cx="9565968" cy="54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111213">
              <a:alpha val="80000"/>
            </a:srgbClr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3"/>
          <p:cNvSpPr/>
          <p:nvPr/>
        </p:nvSpPr>
        <p:spPr>
          <a:xfrm>
            <a:off x="3633252" y="1180148"/>
            <a:ext cx="7391400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</a:rPr>
              <a:t>TECNOLOGIES UTILITZADES</a:t>
            </a:r>
            <a:endParaRPr lang="en-US" sz="3976" dirty="0"/>
          </a:p>
        </p:txBody>
      </p:sp>
      <p:sp>
        <p:nvSpPr>
          <p:cNvPr id="7" name="Shape 4"/>
          <p:cNvSpPr/>
          <p:nvPr/>
        </p:nvSpPr>
        <p:spPr>
          <a:xfrm>
            <a:off x="2517696" y="4763572"/>
            <a:ext cx="9594890" cy="2774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Shape 5"/>
          <p:cNvSpPr/>
          <p:nvPr/>
        </p:nvSpPr>
        <p:spPr>
          <a:xfrm>
            <a:off x="4846975" y="3986034"/>
            <a:ext cx="27742" cy="77759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Shape 6"/>
          <p:cNvSpPr/>
          <p:nvPr/>
        </p:nvSpPr>
        <p:spPr>
          <a:xfrm>
            <a:off x="4610933" y="45136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0" name="Text 7"/>
          <p:cNvSpPr/>
          <p:nvPr/>
        </p:nvSpPr>
        <p:spPr>
          <a:xfrm>
            <a:off x="4802981" y="4574203"/>
            <a:ext cx="115729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86" dirty="0"/>
          </a:p>
        </p:txBody>
      </p:sp>
      <p:sp>
        <p:nvSpPr>
          <p:cNvPr id="11" name="Text 8"/>
          <p:cNvSpPr/>
          <p:nvPr/>
        </p:nvSpPr>
        <p:spPr>
          <a:xfrm>
            <a:off x="3382208" y="1981795"/>
            <a:ext cx="2957274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</a:rPr>
              <a:t>FRONT-END</a:t>
            </a:r>
            <a:endParaRPr lang="en-US" sz="1988" dirty="0"/>
          </a:p>
        </p:txBody>
      </p:sp>
      <p:sp>
        <p:nvSpPr>
          <p:cNvPr id="12" name="Text 9"/>
          <p:cNvSpPr/>
          <p:nvPr/>
        </p:nvSpPr>
        <p:spPr>
          <a:xfrm>
            <a:off x="2739866" y="2430661"/>
            <a:ext cx="424195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it-IT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Desenvolupat amb Vue.js per a una interfície d'usuari reactiva i eficient</a:t>
            </a:r>
          </a:p>
        </p:txBody>
      </p:sp>
      <p:sp>
        <p:nvSpPr>
          <p:cNvPr id="13" name="Shape 10"/>
          <p:cNvSpPr/>
          <p:nvPr/>
        </p:nvSpPr>
        <p:spPr>
          <a:xfrm>
            <a:off x="7301210" y="4763512"/>
            <a:ext cx="27742" cy="77759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4" name="Shape 11"/>
          <p:cNvSpPr/>
          <p:nvPr/>
        </p:nvSpPr>
        <p:spPr>
          <a:xfrm>
            <a:off x="7065169" y="45136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Text 12"/>
          <p:cNvSpPr/>
          <p:nvPr/>
        </p:nvSpPr>
        <p:spPr>
          <a:xfrm>
            <a:off x="7227213" y="4574203"/>
            <a:ext cx="175736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86" dirty="0"/>
          </a:p>
        </p:txBody>
      </p:sp>
      <p:sp>
        <p:nvSpPr>
          <p:cNvPr id="16" name="Text 13"/>
          <p:cNvSpPr/>
          <p:nvPr/>
        </p:nvSpPr>
        <p:spPr>
          <a:xfrm>
            <a:off x="5777865" y="5763458"/>
            <a:ext cx="3074432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</a:rPr>
              <a:t>BACK-END</a:t>
            </a:r>
            <a:endParaRPr lang="en-US" sz="1988" dirty="0"/>
          </a:p>
        </p:txBody>
      </p:sp>
      <p:sp>
        <p:nvSpPr>
          <p:cNvPr id="17" name="Text 14"/>
          <p:cNvSpPr/>
          <p:nvPr/>
        </p:nvSpPr>
        <p:spPr>
          <a:xfrm>
            <a:off x="5194102" y="6212324"/>
            <a:ext cx="424195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Hem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utilitzat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Docker per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emmagatzemar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 BBDD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l'API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sp>
        <p:nvSpPr>
          <p:cNvPr id="18" name="Shape 15"/>
          <p:cNvSpPr/>
          <p:nvPr/>
        </p:nvSpPr>
        <p:spPr>
          <a:xfrm>
            <a:off x="9755445" y="3986034"/>
            <a:ext cx="27742" cy="77759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9" name="Shape 16"/>
          <p:cNvSpPr/>
          <p:nvPr/>
        </p:nvSpPr>
        <p:spPr>
          <a:xfrm>
            <a:off x="9519404" y="45136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0" name="Text 17"/>
          <p:cNvSpPr/>
          <p:nvPr/>
        </p:nvSpPr>
        <p:spPr>
          <a:xfrm>
            <a:off x="9681210" y="4574203"/>
            <a:ext cx="176332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86" dirty="0"/>
          </a:p>
        </p:txBody>
      </p:sp>
      <p:sp>
        <p:nvSpPr>
          <p:cNvPr id="21" name="Text 18"/>
          <p:cNvSpPr/>
          <p:nvPr/>
        </p:nvSpPr>
        <p:spPr>
          <a:xfrm>
            <a:off x="8133398" y="1981795"/>
            <a:ext cx="327183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</a:rPr>
              <a:t>AWS</a:t>
            </a:r>
            <a:endParaRPr lang="en-US" sz="1988" dirty="0"/>
          </a:p>
        </p:txBody>
      </p:sp>
      <p:sp>
        <p:nvSpPr>
          <p:cNvPr id="22" name="Text 19"/>
          <p:cNvSpPr/>
          <p:nvPr/>
        </p:nvSpPr>
        <p:spPr>
          <a:xfrm>
            <a:off x="7648337" y="2430661"/>
            <a:ext cx="424207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això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està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desplegat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dues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instàncies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 Amazon Web Services.</a:t>
            </a:r>
          </a:p>
        </p:txBody>
      </p:sp>
      <p:pic>
        <p:nvPicPr>
          <p:cNvPr id="24" name="Imagen 23" descr="Logotipo&#10;&#10;Descripción generada automáticamente">
            <a:extLst>
              <a:ext uri="{FF2B5EF4-FFF2-40B4-BE49-F238E27FC236}">
                <a16:creationId xmlns:a16="http://schemas.microsoft.com/office/drawing/2014/main" id="{6A64EBB8-3DFC-F987-D1BE-507C28340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517696" y="1276350"/>
            <a:ext cx="9479399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Funcionalitats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clau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Wallashop</a:t>
            </a:r>
            <a:endParaRPr lang="en-US" sz="3976" dirty="0"/>
          </a:p>
        </p:txBody>
      </p:sp>
      <p:sp>
        <p:nvSpPr>
          <p:cNvPr id="5" name="Shape 3"/>
          <p:cNvSpPr/>
          <p:nvPr/>
        </p:nvSpPr>
        <p:spPr>
          <a:xfrm>
            <a:off x="2517696" y="26017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2709743" y="2662357"/>
            <a:ext cx="115729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86" dirty="0"/>
          </a:p>
        </p:txBody>
      </p:sp>
      <p:sp>
        <p:nvSpPr>
          <p:cNvPr id="7" name="Text 5"/>
          <p:cNvSpPr/>
          <p:nvPr/>
        </p:nvSpPr>
        <p:spPr>
          <a:xfrm>
            <a:off x="3239810" y="2601754"/>
            <a:ext cx="3964305" cy="631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ca-E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Valoracions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resenyes</a:t>
            </a:r>
            <a:endParaRPr lang="en-US" sz="1988" dirty="0"/>
          </a:p>
        </p:txBody>
      </p:sp>
      <p:sp>
        <p:nvSpPr>
          <p:cNvPr id="8" name="Text 6"/>
          <p:cNvSpPr/>
          <p:nvPr/>
        </p:nvSpPr>
        <p:spPr>
          <a:xfrm>
            <a:off x="3250761" y="3115032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Afegir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valoracions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ressenyes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comprats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sp>
        <p:nvSpPr>
          <p:cNvPr id="9" name="Shape 7"/>
          <p:cNvSpPr/>
          <p:nvPr/>
        </p:nvSpPr>
        <p:spPr>
          <a:xfrm>
            <a:off x="7426285" y="26017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10" name="Text 8"/>
          <p:cNvSpPr/>
          <p:nvPr/>
        </p:nvSpPr>
        <p:spPr>
          <a:xfrm>
            <a:off x="7588329" y="2662357"/>
            <a:ext cx="175736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86" dirty="0"/>
          </a:p>
        </p:txBody>
      </p:sp>
      <p:sp>
        <p:nvSpPr>
          <p:cNvPr id="11" name="Text 9"/>
          <p:cNvSpPr/>
          <p:nvPr/>
        </p:nvSpPr>
        <p:spPr>
          <a:xfrm>
            <a:off x="8148399" y="2601754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Historial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Compres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Vendes</a:t>
            </a:r>
            <a:endParaRPr lang="en-US" sz="1988" dirty="0"/>
          </a:p>
        </p:txBody>
      </p:sp>
      <p:sp>
        <p:nvSpPr>
          <p:cNvPr id="12" name="Text 10"/>
          <p:cNvSpPr/>
          <p:nvPr/>
        </p:nvSpPr>
        <p:spPr>
          <a:xfrm>
            <a:off x="8154529" y="3115032"/>
            <a:ext cx="39643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Accés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ràpid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fàcil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l'historial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transaccions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2517696" y="51713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14" name="Text 12"/>
          <p:cNvSpPr/>
          <p:nvPr/>
        </p:nvSpPr>
        <p:spPr>
          <a:xfrm>
            <a:off x="2679502" y="5231963"/>
            <a:ext cx="176332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86" dirty="0"/>
          </a:p>
        </p:txBody>
      </p:sp>
      <p:sp>
        <p:nvSpPr>
          <p:cNvPr id="15" name="Text 13"/>
          <p:cNvSpPr/>
          <p:nvPr/>
        </p:nvSpPr>
        <p:spPr>
          <a:xfrm>
            <a:off x="3239810" y="5171361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Llista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Favorits</a:t>
            </a:r>
            <a:endParaRPr lang="en-US" sz="1988" dirty="0"/>
          </a:p>
        </p:txBody>
      </p:sp>
      <p:sp>
        <p:nvSpPr>
          <p:cNvPr id="16" name="Text 14"/>
          <p:cNvSpPr/>
          <p:nvPr/>
        </p:nvSpPr>
        <p:spPr>
          <a:xfrm>
            <a:off x="3239810" y="5620226"/>
            <a:ext cx="39643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Guardar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gestionar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preferits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sp>
        <p:nvSpPr>
          <p:cNvPr id="17" name="Shape 15"/>
          <p:cNvSpPr/>
          <p:nvPr/>
        </p:nvSpPr>
        <p:spPr>
          <a:xfrm>
            <a:off x="7426285" y="51713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18" name="Text 16"/>
          <p:cNvSpPr/>
          <p:nvPr/>
        </p:nvSpPr>
        <p:spPr>
          <a:xfrm>
            <a:off x="7573327" y="5231963"/>
            <a:ext cx="205740" cy="3787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2"/>
              </a:lnSpc>
              <a:buNone/>
            </a:pPr>
            <a:r>
              <a:rPr lang="en-US" sz="2386" b="1" kern="0" spc="-2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386" dirty="0"/>
          </a:p>
        </p:txBody>
      </p:sp>
      <p:sp>
        <p:nvSpPr>
          <p:cNvPr id="19" name="Text 17"/>
          <p:cNvSpPr/>
          <p:nvPr/>
        </p:nvSpPr>
        <p:spPr>
          <a:xfrm>
            <a:off x="8148399" y="5171361"/>
            <a:ext cx="284095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Perfil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d’Usuari</a:t>
            </a:r>
            <a:endParaRPr lang="en-US" sz="1988" dirty="0"/>
          </a:p>
        </p:txBody>
      </p:sp>
      <p:sp>
        <p:nvSpPr>
          <p:cNvPr id="20" name="Text 18"/>
          <p:cNvSpPr/>
          <p:nvPr/>
        </p:nvSpPr>
        <p:spPr>
          <a:xfrm>
            <a:off x="8148399" y="5620226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Personalitzar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el perfil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amb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informació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personal i foto de perfil.</a:t>
            </a:r>
            <a:endParaRPr lang="en-US" sz="1750" dirty="0"/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D4917729-8262-46B0-E749-E003ED74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pPr algn="ctr"/>
            <a:endParaRPr lang="es-ES" dirty="0"/>
          </a:p>
        </p:txBody>
      </p:sp>
      <p:sp>
        <p:nvSpPr>
          <p:cNvPr id="4" name="Text 2"/>
          <p:cNvSpPr/>
          <p:nvPr/>
        </p:nvSpPr>
        <p:spPr>
          <a:xfrm>
            <a:off x="3066571" y="1546146"/>
            <a:ext cx="8497253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70"/>
              </a:lnSpc>
              <a:buNone/>
            </a:pP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Requisits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Compra</a:t>
            </a:r>
            <a:endParaRPr lang="en-US" sz="3976" dirty="0"/>
          </a:p>
        </p:txBody>
      </p:sp>
      <p:sp>
        <p:nvSpPr>
          <p:cNvPr id="5" name="Shape 3"/>
          <p:cNvSpPr/>
          <p:nvPr/>
        </p:nvSpPr>
        <p:spPr>
          <a:xfrm>
            <a:off x="2517696" y="2648426"/>
            <a:ext cx="4686419" cy="1892975"/>
          </a:xfrm>
          <a:prstGeom prst="roundRect">
            <a:avLst>
              <a:gd name="adj" fmla="val 3521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6" name="Text 4"/>
          <p:cNvSpPr/>
          <p:nvPr/>
        </p:nvSpPr>
        <p:spPr>
          <a:xfrm>
            <a:off x="3425190" y="2833223"/>
            <a:ext cx="287143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Saldo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Disponible</a:t>
            </a:r>
            <a:endParaRPr lang="en-US" sz="1988" dirty="0"/>
          </a:p>
        </p:txBody>
      </p:sp>
      <p:sp>
        <p:nvSpPr>
          <p:cNvPr id="7" name="Text 5"/>
          <p:cNvSpPr/>
          <p:nvPr/>
        </p:nvSpPr>
        <p:spPr>
          <a:xfrm>
            <a:off x="2739866" y="3319463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usuaris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no poden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tenir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 saldo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negatiu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8426"/>
            <a:ext cx="4686419" cy="1892975"/>
          </a:xfrm>
          <a:prstGeom prst="roundRect">
            <a:avLst>
              <a:gd name="adj" fmla="val 3521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9" name="Text 7"/>
          <p:cNvSpPr/>
          <p:nvPr/>
        </p:nvSpPr>
        <p:spPr>
          <a:xfrm>
            <a:off x="8507015" y="2870596"/>
            <a:ext cx="2524958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Gestió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Sol·licituds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Compra</a:t>
            </a:r>
            <a:endParaRPr lang="en-US" sz="1988" dirty="0"/>
          </a:p>
        </p:txBody>
      </p:sp>
      <p:sp>
        <p:nvSpPr>
          <p:cNvPr id="10" name="Text 8"/>
          <p:cNvSpPr/>
          <p:nvPr/>
        </p:nvSpPr>
        <p:spPr>
          <a:xfrm>
            <a:off x="7648456" y="3319463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poden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sol·licitar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rebre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confirmacions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971990" y="4852511"/>
            <a:ext cx="4686419" cy="1892975"/>
          </a:xfrm>
          <a:prstGeom prst="roundRect">
            <a:avLst>
              <a:gd name="adj" fmla="val 3521"/>
            </a:avLst>
          </a:prstGeom>
          <a:solidFill>
            <a:srgbClr val="232629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12" name="Text 10"/>
          <p:cNvSpPr/>
          <p:nvPr/>
        </p:nvSpPr>
        <p:spPr>
          <a:xfrm>
            <a:off x="6031943" y="5074681"/>
            <a:ext cx="2566511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Condicions</a:t>
            </a:r>
            <a:r>
              <a:rPr lang="en-US" sz="1988" b="1" kern="0" spc="-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per </a:t>
            </a: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Comprar</a:t>
            </a:r>
            <a:endParaRPr lang="en-US" sz="1988" dirty="0"/>
          </a:p>
        </p:txBody>
      </p:sp>
      <p:sp>
        <p:nvSpPr>
          <p:cNvPr id="13" name="Text 11"/>
          <p:cNvSpPr/>
          <p:nvPr/>
        </p:nvSpPr>
        <p:spPr>
          <a:xfrm>
            <a:off x="5194160" y="5523547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Els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tenir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saldo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suficient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per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producte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1AED6DC6-9EE8-2A9B-30D1-08FBE65D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5" name="Text 2"/>
          <p:cNvSpPr/>
          <p:nvPr/>
        </p:nvSpPr>
        <p:spPr>
          <a:xfrm>
            <a:off x="1819275" y="3047048"/>
            <a:ext cx="11591925" cy="1135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70"/>
              </a:lnSpc>
              <a:buNone/>
            </a:pP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Reptes</a:t>
            </a:r>
            <a:r>
              <a:rPr lang="en-US" sz="3576" b="1" kern="0" spc="-3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</a:t>
            </a:r>
            <a:r>
              <a:rPr lang="en-US" sz="3576" b="1" kern="0" spc="-3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Solucions</a:t>
            </a:r>
            <a:r>
              <a:rPr lang="en-US" sz="3576" b="1" kern="0" spc="-3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durant</a:t>
            </a:r>
            <a:r>
              <a:rPr lang="en-US" sz="3576" b="1" kern="0" spc="-3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</a:t>
            </a:r>
            <a:r>
              <a:rPr lang="en-US" sz="3576" b="1" kern="0" spc="-3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576" b="1" kern="0" spc="-36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Desenvolupament</a:t>
            </a:r>
            <a:endParaRPr lang="en-US" sz="357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89" y="4481870"/>
            <a:ext cx="2876074" cy="7991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038475" y="5580698"/>
            <a:ext cx="2801302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5"/>
              </a:lnSpc>
              <a:buNone/>
            </a:pPr>
            <a:r>
              <a:rPr lang="en-US" sz="1788" b="1" kern="0" spc="-1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Sistema de </a:t>
            </a:r>
          </a:p>
          <a:p>
            <a:pPr marL="0" indent="0" algn="ctr">
              <a:lnSpc>
                <a:spcPts val="2235"/>
              </a:lnSpc>
              <a:buNone/>
            </a:pPr>
            <a:r>
              <a:rPr lang="en-US" sz="1788" b="1" kern="0" spc="-18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Valoracions</a:t>
            </a:r>
            <a:endParaRPr lang="en-US" sz="1788" dirty="0"/>
          </a:p>
        </p:txBody>
      </p:sp>
      <p:sp>
        <p:nvSpPr>
          <p:cNvPr id="8" name="Text 4"/>
          <p:cNvSpPr/>
          <p:nvPr/>
        </p:nvSpPr>
        <p:spPr>
          <a:xfrm>
            <a:off x="3200876" y="6256734"/>
            <a:ext cx="2476500" cy="149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endParaRPr lang="en-US" sz="157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63" y="4481870"/>
            <a:ext cx="2876074" cy="7991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76950" y="5580698"/>
            <a:ext cx="2270522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5"/>
              </a:lnSpc>
              <a:buNone/>
            </a:pPr>
            <a:r>
              <a:rPr lang="en-US" sz="1788" b="1" kern="0" spc="-18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Implementació</a:t>
            </a:r>
            <a:r>
              <a:rPr lang="en-US" sz="1788" b="1" kern="0" spc="-1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del </a:t>
            </a:r>
            <a:br>
              <a:rPr lang="en-US" sz="1788" b="1" kern="0" spc="-1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788" b="1" kern="0" spc="-18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Saldo</a:t>
            </a:r>
            <a:endParaRPr lang="en-US" sz="1788" b="1" kern="0" spc="-18" dirty="0">
              <a:solidFill>
                <a:srgbClr val="FFFFFF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6076950" y="5984200"/>
            <a:ext cx="2476500" cy="149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endParaRPr lang="en-US" sz="1573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237" y="4481870"/>
            <a:ext cx="2876074" cy="79914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53024" y="5580698"/>
            <a:ext cx="2270522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5"/>
              </a:lnSpc>
              <a:buNone/>
            </a:pPr>
            <a:r>
              <a:rPr lang="en-US" sz="1788" b="1" kern="0" spc="-18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Solicituds</a:t>
            </a:r>
            <a:r>
              <a:rPr lang="en-US" sz="1788" b="1" kern="0" spc="-1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</a:t>
            </a:r>
            <a:br>
              <a:rPr lang="en-US" sz="1788" b="1" kern="0" spc="-1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788" b="1" kern="0" spc="-18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Compra</a:t>
            </a:r>
            <a:endParaRPr lang="en-US" sz="1788" dirty="0"/>
          </a:p>
        </p:txBody>
      </p:sp>
      <p:sp>
        <p:nvSpPr>
          <p:cNvPr id="14" name="Text 8"/>
          <p:cNvSpPr/>
          <p:nvPr/>
        </p:nvSpPr>
        <p:spPr>
          <a:xfrm>
            <a:off x="8953024" y="5984200"/>
            <a:ext cx="2476500" cy="1498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60"/>
              </a:lnSpc>
              <a:buNone/>
            </a:pPr>
            <a:endParaRPr lang="en-US" sz="1573" dirty="0"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2E91F4DC-FBD0-A03D-4301-533CD417B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  <p:pic>
        <p:nvPicPr>
          <p:cNvPr id="18" name="Imagen 17" descr="Imagen en blanco y negro de un grupo de 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F71358BE-57FE-9375-F30F-6B030E0E5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</a14:imgLayer>
                </a14:imgProps>
              </a:ext>
            </a:extLst>
          </a:blip>
          <a:srcRect t="25913" b="30990"/>
          <a:stretch/>
        </p:blipFill>
        <p:spPr>
          <a:xfrm>
            <a:off x="0" y="-1490028"/>
            <a:ext cx="14645640" cy="3606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2517696" y="1276350"/>
            <a:ext cx="9479399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970"/>
              </a:lnSpc>
              <a:buNone/>
            </a:pP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DEMO</a:t>
            </a:r>
            <a:endParaRPr lang="en-US" sz="3976" dirty="0"/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D4917729-8262-46B0-E749-E003ED74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7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es-ES" dirty="0"/>
          </a:p>
        </p:txBody>
      </p:sp>
      <p:sp>
        <p:nvSpPr>
          <p:cNvPr id="4" name="Text 2"/>
          <p:cNvSpPr/>
          <p:nvPr/>
        </p:nvSpPr>
        <p:spPr>
          <a:xfrm>
            <a:off x="3082647" y="1806535"/>
            <a:ext cx="8131612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0"/>
              </a:lnSpc>
              <a:buNone/>
            </a:pP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Conclusió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3976" b="1" kern="0" spc="-4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</a:t>
            </a:r>
            <a:r>
              <a:rPr lang="en-US" sz="3976" b="1" kern="0" spc="-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Wallashop</a:t>
            </a:r>
            <a:endParaRPr lang="en-US" sz="3976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56" y="3036093"/>
            <a:ext cx="537091" cy="5370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92056" y="3795354"/>
            <a:ext cx="2148721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Millores</a:t>
            </a:r>
            <a:endParaRPr lang="en-US" sz="1988" dirty="0"/>
          </a:p>
        </p:txBody>
      </p:sp>
      <p:sp>
        <p:nvSpPr>
          <p:cNvPr id="7" name="Text 4"/>
          <p:cNvSpPr/>
          <p:nvPr/>
        </p:nvSpPr>
        <p:spPr>
          <a:xfrm>
            <a:off x="3592056" y="4244220"/>
            <a:ext cx="214872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Planificació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per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afegir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funcionalitats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l'integració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amb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serveis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lliurament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033" y="3036093"/>
            <a:ext cx="537210" cy="53721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74033" y="3795473"/>
            <a:ext cx="2148840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Expansió</a:t>
            </a:r>
            <a:endParaRPr lang="en-US" sz="1988" dirty="0"/>
          </a:p>
        </p:txBody>
      </p:sp>
      <p:sp>
        <p:nvSpPr>
          <p:cNvPr id="10" name="Text 6"/>
          <p:cNvSpPr/>
          <p:nvPr/>
        </p:nvSpPr>
        <p:spPr>
          <a:xfrm>
            <a:off x="6074033" y="4244339"/>
            <a:ext cx="2148840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Estratègies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per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atraure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venedors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compradors a la </a:t>
            </a:r>
            <a:r>
              <a:rPr lang="en-U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plataforma</a:t>
            </a: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128" y="3036093"/>
            <a:ext cx="537091" cy="5370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556128" y="3795354"/>
            <a:ext cx="2148721" cy="315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988" b="1" kern="0" spc="-20" dirty="0" err="1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Compromís</a:t>
            </a:r>
            <a:endParaRPr lang="en-US" sz="1988" dirty="0"/>
          </a:p>
        </p:txBody>
      </p:sp>
      <p:sp>
        <p:nvSpPr>
          <p:cNvPr id="13" name="Text 8"/>
          <p:cNvSpPr/>
          <p:nvPr/>
        </p:nvSpPr>
        <p:spPr>
          <a:xfrm>
            <a:off x="8556128" y="4244220"/>
            <a:ext cx="21487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Continuarem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millorant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 plataforma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basant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-nos en el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dels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usuaris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per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assegurar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una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experiència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s-ES" sz="175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òptima</a:t>
            </a:r>
            <a:r>
              <a:rPr lang="es-E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23A91B73-0728-1269-EA38-9D069EF39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9134" y="7600714"/>
            <a:ext cx="628886" cy="628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270</Words>
  <Application>Microsoft Office PowerPoint</Application>
  <PresentationFormat>Personalizado</PresentationFormat>
  <Paragraphs>57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Montserrat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Alan Teixidó Sararols</cp:lastModifiedBy>
  <cp:revision>9</cp:revision>
  <dcterms:created xsi:type="dcterms:W3CDTF">2024-05-30T20:12:35Z</dcterms:created>
  <dcterms:modified xsi:type="dcterms:W3CDTF">2024-05-31T09:41:17Z</dcterms:modified>
</cp:coreProperties>
</file>