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72" r:id="rId2"/>
    <p:sldId id="273" r:id="rId3"/>
    <p:sldId id="259" r:id="rId4"/>
    <p:sldId id="286" r:id="rId5"/>
    <p:sldId id="278" r:id="rId6"/>
    <p:sldId id="261" r:id="rId7"/>
    <p:sldId id="290" r:id="rId8"/>
    <p:sldId id="283" r:id="rId9"/>
    <p:sldId id="284" r:id="rId10"/>
    <p:sldId id="285" r:id="rId11"/>
    <p:sldId id="291" r:id="rId12"/>
    <p:sldId id="263" r:id="rId13"/>
    <p:sldId id="288" r:id="rId14"/>
    <p:sldId id="289" r:id="rId15"/>
    <p:sldId id="279" r:id="rId16"/>
    <p:sldId id="266" r:id="rId17"/>
    <p:sldId id="262"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2" d="100"/>
          <a:sy n="82" d="100"/>
        </p:scale>
        <p:origin x="720" y="7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12/24/2022</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12/24/2022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16</a:t>
            </a:fld>
            <a:endParaRPr lang="en-US" dirty="0"/>
          </a:p>
        </p:txBody>
      </p:sp>
    </p:spTree>
    <p:extLst>
      <p:ext uri="{BB962C8B-B14F-4D97-AF65-F5344CB8AC3E}">
        <p14:creationId xmlns:p14="http://schemas.microsoft.com/office/powerpoint/2010/main"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426345" y="1433082"/>
            <a:ext cx="9144000" cy="2387600"/>
          </a:xfrm>
        </p:spPr>
        <p:txBody>
          <a:bodyPr/>
          <a:lstStyle/>
          <a:p>
            <a:br>
              <a:rPr lang="ar-EG" sz="7200" i="1" dirty="0"/>
            </a:br>
            <a:br>
              <a:rPr lang="ar-EG" sz="7200" i="1" dirty="0"/>
            </a:br>
            <a:br>
              <a:rPr lang="ar-EG" sz="7200" i="1" dirty="0"/>
            </a:br>
            <a:br>
              <a:rPr lang="ar-EG" sz="7200" i="1" dirty="0"/>
            </a:br>
            <a:r>
              <a:rPr lang="en-US" sz="7200" i="1" dirty="0"/>
              <a:t>Phone book</a:t>
            </a:r>
          </a:p>
        </p:txBody>
      </p:sp>
    </p:spTree>
    <p:extLst>
      <p:ext uri="{BB962C8B-B14F-4D97-AF65-F5344CB8AC3E}">
        <p14:creationId xmlns:p14="http://schemas.microsoft.com/office/powerpoint/2010/main" val="41753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5587E-32EE-D6C1-8C1F-87A5FD3C96CD}"/>
              </a:ext>
            </a:extLst>
          </p:cNvPr>
          <p:cNvSpPr>
            <a:spLocks noGrp="1"/>
          </p:cNvSpPr>
          <p:nvPr>
            <p:ph type="title"/>
          </p:nvPr>
        </p:nvSpPr>
        <p:spPr/>
        <p:txBody>
          <a:bodyPr/>
          <a:lstStyle/>
          <a:p>
            <a:r>
              <a:rPr lang="en-US" sz="4800" i="1" dirty="0"/>
              <a:t>The Display function</a:t>
            </a:r>
            <a:endParaRPr lang="en-US" dirty="0"/>
          </a:p>
        </p:txBody>
      </p:sp>
      <p:sp>
        <p:nvSpPr>
          <p:cNvPr id="3" name="Content Placeholder 2">
            <a:extLst>
              <a:ext uri="{FF2B5EF4-FFF2-40B4-BE49-F238E27FC236}">
                <a16:creationId xmlns:a16="http://schemas.microsoft.com/office/drawing/2014/main" id="{2ED8E13D-7F80-1058-5A55-CE855FDC5EB7}"/>
              </a:ext>
            </a:extLst>
          </p:cNvPr>
          <p:cNvSpPr>
            <a:spLocks noGrp="1"/>
          </p:cNvSpPr>
          <p:nvPr>
            <p:ph idx="1"/>
          </p:nvPr>
        </p:nvSpPr>
        <p:spPr/>
        <p:txBody>
          <a:bodyPr>
            <a:normAutofit/>
          </a:bodyPr>
          <a:lstStyle/>
          <a:p>
            <a:pPr>
              <a:lnSpc>
                <a:spcPct val="100000"/>
              </a:lnSpc>
            </a:pPr>
            <a:r>
              <a:rPr lang="en-US" dirty="0"/>
              <a:t>This function display all entries in the phone book . If the user choose this function , each name and its number will be displayed.</a:t>
            </a:r>
          </a:p>
          <a:p>
            <a:endParaRPr lang="en-US" dirty="0"/>
          </a:p>
          <a:p>
            <a:endParaRPr lang="en-US" dirty="0"/>
          </a:p>
          <a:p>
            <a:endParaRPr lang="en-US" dirty="0"/>
          </a:p>
          <a:p>
            <a:pPr marL="0" indent="0" algn="ctr">
              <a:buNone/>
            </a:pPr>
            <a:endParaRPr lang="en-US" dirty="0"/>
          </a:p>
          <a:p>
            <a:pPr marL="0" indent="0" algn="ctr">
              <a:buNone/>
            </a:pPr>
            <a:endParaRPr lang="en-US" dirty="0"/>
          </a:p>
          <a:p>
            <a:endParaRPr lang="en-US" dirty="0"/>
          </a:p>
        </p:txBody>
      </p:sp>
      <p:sp>
        <p:nvSpPr>
          <p:cNvPr id="6" name="Slide Number Placeholder 5">
            <a:extLst>
              <a:ext uri="{FF2B5EF4-FFF2-40B4-BE49-F238E27FC236}">
                <a16:creationId xmlns:a16="http://schemas.microsoft.com/office/drawing/2014/main" id="{A291FE60-B72C-1FC6-20F0-6F3BA8DB4E9A}"/>
              </a:ext>
            </a:extLst>
          </p:cNvPr>
          <p:cNvSpPr>
            <a:spLocks noGrp="1"/>
          </p:cNvSpPr>
          <p:nvPr>
            <p:ph type="sldNum" sz="quarter" idx="12"/>
          </p:nvPr>
        </p:nvSpPr>
        <p:spPr/>
        <p:txBody>
          <a:bodyPr/>
          <a:lstStyle/>
          <a:p>
            <a:fld id="{58FB4751-880F-D840-AAA9-3A15815CC996}" type="slidenum">
              <a:rPr lang="en-US" smtClean="0"/>
              <a:t>10</a:t>
            </a:fld>
            <a:endParaRPr lang="en-US" dirty="0"/>
          </a:p>
        </p:txBody>
      </p:sp>
    </p:spTree>
    <p:extLst>
      <p:ext uri="{BB962C8B-B14F-4D97-AF65-F5344CB8AC3E}">
        <p14:creationId xmlns:p14="http://schemas.microsoft.com/office/powerpoint/2010/main" val="78914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C445D-4BCB-9EA8-D70E-A27B747ECD08}"/>
              </a:ext>
            </a:extLst>
          </p:cNvPr>
          <p:cNvSpPr>
            <a:spLocks noGrp="1"/>
          </p:cNvSpPr>
          <p:nvPr>
            <p:ph type="title"/>
          </p:nvPr>
        </p:nvSpPr>
        <p:spPr/>
        <p:txBody>
          <a:bodyPr/>
          <a:lstStyle/>
          <a:p>
            <a:r>
              <a:rPr lang="en-US" dirty="0"/>
              <a:t>Remove all function</a:t>
            </a:r>
          </a:p>
        </p:txBody>
      </p:sp>
      <p:sp>
        <p:nvSpPr>
          <p:cNvPr id="3" name="Content Placeholder 2">
            <a:extLst>
              <a:ext uri="{FF2B5EF4-FFF2-40B4-BE49-F238E27FC236}">
                <a16:creationId xmlns:a16="http://schemas.microsoft.com/office/drawing/2014/main" id="{D0AB3E5D-B903-DBE3-3624-0C81C68F5FFB}"/>
              </a:ext>
            </a:extLst>
          </p:cNvPr>
          <p:cNvSpPr>
            <a:spLocks noGrp="1"/>
          </p:cNvSpPr>
          <p:nvPr>
            <p:ph idx="1"/>
          </p:nvPr>
        </p:nvSpPr>
        <p:spPr/>
        <p:txBody>
          <a:bodyPr/>
          <a:lstStyle/>
          <a:p>
            <a:r>
              <a:rPr lang="en-US" dirty="0"/>
              <a:t>In this function user wants to remove all entries in the phone book and also it deletes all names and </a:t>
            </a:r>
            <a:r>
              <a:rPr lang="en-US"/>
              <a:t>numbers from the file</a:t>
            </a:r>
          </a:p>
        </p:txBody>
      </p:sp>
      <p:sp>
        <p:nvSpPr>
          <p:cNvPr id="4" name="Date Placeholder 3">
            <a:extLst>
              <a:ext uri="{FF2B5EF4-FFF2-40B4-BE49-F238E27FC236}">
                <a16:creationId xmlns:a16="http://schemas.microsoft.com/office/drawing/2014/main" id="{83F22221-77DA-AE47-2435-6C39C89059E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41BAC88-4FFA-32F2-61EF-D746B281E1B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3E2674D-2E30-98EF-9963-910D670197E6}"/>
              </a:ext>
            </a:extLst>
          </p:cNvPr>
          <p:cNvSpPr>
            <a:spLocks noGrp="1"/>
          </p:cNvSpPr>
          <p:nvPr>
            <p:ph type="sldNum" sz="quarter" idx="12"/>
          </p:nvPr>
        </p:nvSpPr>
        <p:spPr/>
        <p:txBody>
          <a:bodyPr/>
          <a:lstStyle/>
          <a:p>
            <a:fld id="{58FB4751-880F-D840-AAA9-3A15815CC996}" type="slidenum">
              <a:rPr lang="en-US" smtClean="0"/>
              <a:t>11</a:t>
            </a:fld>
            <a:endParaRPr lang="en-US" dirty="0"/>
          </a:p>
        </p:txBody>
      </p:sp>
    </p:spTree>
    <p:extLst>
      <p:ext uri="{BB962C8B-B14F-4D97-AF65-F5344CB8AC3E}">
        <p14:creationId xmlns:p14="http://schemas.microsoft.com/office/powerpoint/2010/main" val="2457684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658723" y="3195828"/>
            <a:ext cx="10515600" cy="466344"/>
          </a:xfrm>
        </p:spPr>
        <p:txBody>
          <a:bodyPr/>
          <a:lstStyle/>
          <a:p>
            <a:r>
              <a:rPr lang="en-US" sz="6000" i="1" cap="none" dirty="0"/>
              <a:t>Screens for the output</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12</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E9643-4835-AE38-A57B-89A9EBE50430}"/>
              </a:ext>
            </a:extLst>
          </p:cNvPr>
          <p:cNvSpPr>
            <a:spLocks noGrp="1"/>
          </p:cNvSpPr>
          <p:nvPr>
            <p:ph type="title"/>
          </p:nvPr>
        </p:nvSpPr>
        <p:spPr/>
        <p:txBody>
          <a:bodyPr/>
          <a:lstStyle/>
          <a:p>
            <a:r>
              <a:rPr lang="en-US" i="1" dirty="0"/>
              <a:t>Starting screen for the program</a:t>
            </a:r>
          </a:p>
        </p:txBody>
      </p:sp>
      <p:pic>
        <p:nvPicPr>
          <p:cNvPr id="8" name="Content Placeholder 7">
            <a:extLst>
              <a:ext uri="{FF2B5EF4-FFF2-40B4-BE49-F238E27FC236}">
                <a16:creationId xmlns:a16="http://schemas.microsoft.com/office/drawing/2014/main" id="{57DBC40E-6BF4-09AC-D25C-246CF29D9CF1}"/>
              </a:ext>
            </a:extLst>
          </p:cNvPr>
          <p:cNvPicPr>
            <a:picLocks noGrp="1" noChangeAspect="1"/>
          </p:cNvPicPr>
          <p:nvPr>
            <p:ph idx="1"/>
          </p:nvPr>
        </p:nvPicPr>
        <p:blipFill>
          <a:blip r:embed="rId2"/>
          <a:stretch>
            <a:fillRect/>
          </a:stretch>
        </p:blipFill>
        <p:spPr>
          <a:xfrm>
            <a:off x="1588097" y="1775534"/>
            <a:ext cx="9015806" cy="3986074"/>
          </a:xfrm>
        </p:spPr>
      </p:pic>
      <p:sp>
        <p:nvSpPr>
          <p:cNvPr id="6" name="Slide Number Placeholder 5">
            <a:extLst>
              <a:ext uri="{FF2B5EF4-FFF2-40B4-BE49-F238E27FC236}">
                <a16:creationId xmlns:a16="http://schemas.microsoft.com/office/drawing/2014/main" id="{42735E2F-E66F-9A09-BA5C-9F76FFB90A70}"/>
              </a:ext>
            </a:extLst>
          </p:cNvPr>
          <p:cNvSpPr>
            <a:spLocks noGrp="1"/>
          </p:cNvSpPr>
          <p:nvPr>
            <p:ph type="sldNum" sz="quarter" idx="12"/>
          </p:nvPr>
        </p:nvSpPr>
        <p:spPr/>
        <p:txBody>
          <a:bodyPr/>
          <a:lstStyle/>
          <a:p>
            <a:fld id="{58FB4751-880F-D840-AAA9-3A15815CC996}" type="slidenum">
              <a:rPr lang="en-US" smtClean="0"/>
              <a:t>13</a:t>
            </a:fld>
            <a:endParaRPr lang="en-US" dirty="0"/>
          </a:p>
        </p:txBody>
      </p:sp>
    </p:spTree>
    <p:extLst>
      <p:ext uri="{BB962C8B-B14F-4D97-AF65-F5344CB8AC3E}">
        <p14:creationId xmlns:p14="http://schemas.microsoft.com/office/powerpoint/2010/main" val="63249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5413-9B48-5870-4D1A-F5015477B0B2}"/>
              </a:ext>
            </a:extLst>
          </p:cNvPr>
          <p:cNvSpPr>
            <a:spLocks noGrp="1"/>
          </p:cNvSpPr>
          <p:nvPr>
            <p:ph type="title"/>
          </p:nvPr>
        </p:nvSpPr>
        <p:spPr>
          <a:xfrm>
            <a:off x="130205" y="397764"/>
            <a:ext cx="11931589" cy="1161288"/>
          </a:xfrm>
        </p:spPr>
        <p:txBody>
          <a:bodyPr/>
          <a:lstStyle/>
          <a:p>
            <a:r>
              <a:rPr lang="en-US" i="1" dirty="0"/>
              <a:t>Screen for the file</a:t>
            </a:r>
            <a:r>
              <a:rPr lang="ar-EG" i="1" dirty="0"/>
              <a:t> </a:t>
            </a:r>
            <a:r>
              <a:rPr lang="en-US" i="1" dirty="0"/>
              <a:t>before and after adding numbers</a:t>
            </a:r>
          </a:p>
        </p:txBody>
      </p:sp>
      <p:sp>
        <p:nvSpPr>
          <p:cNvPr id="6" name="Slide Number Placeholder 5">
            <a:extLst>
              <a:ext uri="{FF2B5EF4-FFF2-40B4-BE49-F238E27FC236}">
                <a16:creationId xmlns:a16="http://schemas.microsoft.com/office/drawing/2014/main" id="{E03BC920-A89C-616F-B53F-CABB00032D45}"/>
              </a:ext>
            </a:extLst>
          </p:cNvPr>
          <p:cNvSpPr>
            <a:spLocks noGrp="1"/>
          </p:cNvSpPr>
          <p:nvPr>
            <p:ph type="sldNum" sz="quarter" idx="12"/>
          </p:nvPr>
        </p:nvSpPr>
        <p:spPr/>
        <p:txBody>
          <a:bodyPr/>
          <a:lstStyle/>
          <a:p>
            <a:fld id="{58FB4751-880F-D840-AAA9-3A15815CC996}" type="slidenum">
              <a:rPr lang="en-US" smtClean="0"/>
              <a:t>14</a:t>
            </a:fld>
            <a:endParaRPr lang="en-US" dirty="0"/>
          </a:p>
        </p:txBody>
      </p:sp>
      <p:pic>
        <p:nvPicPr>
          <p:cNvPr id="12" name="Content Placeholder 11">
            <a:extLst>
              <a:ext uri="{FF2B5EF4-FFF2-40B4-BE49-F238E27FC236}">
                <a16:creationId xmlns:a16="http://schemas.microsoft.com/office/drawing/2014/main" id="{70062283-CAF5-AF35-AFEF-193B053B64A3}"/>
              </a:ext>
            </a:extLst>
          </p:cNvPr>
          <p:cNvPicPr>
            <a:picLocks noGrp="1" noChangeAspect="1"/>
          </p:cNvPicPr>
          <p:nvPr>
            <p:ph idx="1"/>
          </p:nvPr>
        </p:nvPicPr>
        <p:blipFill>
          <a:blip r:embed="rId2"/>
          <a:stretch>
            <a:fillRect/>
          </a:stretch>
        </p:blipFill>
        <p:spPr>
          <a:xfrm>
            <a:off x="406496" y="3019649"/>
            <a:ext cx="3446948" cy="3146864"/>
          </a:xfrm>
        </p:spPr>
      </p:pic>
      <p:pic>
        <p:nvPicPr>
          <p:cNvPr id="14" name="Picture 13">
            <a:extLst>
              <a:ext uri="{FF2B5EF4-FFF2-40B4-BE49-F238E27FC236}">
                <a16:creationId xmlns:a16="http://schemas.microsoft.com/office/drawing/2014/main" id="{FE3A0BA4-EA97-731D-BD52-4377A798EFE1}"/>
              </a:ext>
            </a:extLst>
          </p:cNvPr>
          <p:cNvPicPr>
            <a:picLocks noChangeAspect="1"/>
          </p:cNvPicPr>
          <p:nvPr/>
        </p:nvPicPr>
        <p:blipFill>
          <a:blip r:embed="rId3"/>
          <a:stretch>
            <a:fillRect/>
          </a:stretch>
        </p:blipFill>
        <p:spPr>
          <a:xfrm>
            <a:off x="4162998" y="1708706"/>
            <a:ext cx="3866001" cy="4457807"/>
          </a:xfrm>
          <a:prstGeom prst="rect">
            <a:avLst/>
          </a:prstGeom>
        </p:spPr>
      </p:pic>
      <p:pic>
        <p:nvPicPr>
          <p:cNvPr id="16" name="Picture 15">
            <a:extLst>
              <a:ext uri="{FF2B5EF4-FFF2-40B4-BE49-F238E27FC236}">
                <a16:creationId xmlns:a16="http://schemas.microsoft.com/office/drawing/2014/main" id="{92E12126-4A19-1761-9D4F-9B38ADAFFBAA}"/>
              </a:ext>
            </a:extLst>
          </p:cNvPr>
          <p:cNvPicPr>
            <a:picLocks noChangeAspect="1"/>
          </p:cNvPicPr>
          <p:nvPr/>
        </p:nvPicPr>
        <p:blipFill>
          <a:blip r:embed="rId4"/>
          <a:stretch>
            <a:fillRect/>
          </a:stretch>
        </p:blipFill>
        <p:spPr>
          <a:xfrm>
            <a:off x="415231" y="1708706"/>
            <a:ext cx="3429479" cy="1161289"/>
          </a:xfrm>
          <a:prstGeom prst="rect">
            <a:avLst/>
          </a:prstGeom>
        </p:spPr>
      </p:pic>
      <p:pic>
        <p:nvPicPr>
          <p:cNvPr id="18" name="Picture 17">
            <a:extLst>
              <a:ext uri="{FF2B5EF4-FFF2-40B4-BE49-F238E27FC236}">
                <a16:creationId xmlns:a16="http://schemas.microsoft.com/office/drawing/2014/main" id="{11CD4126-07B4-164B-5CE4-1460CC3AD8B8}"/>
              </a:ext>
            </a:extLst>
          </p:cNvPr>
          <p:cNvPicPr>
            <a:picLocks noChangeAspect="1"/>
          </p:cNvPicPr>
          <p:nvPr/>
        </p:nvPicPr>
        <p:blipFill>
          <a:blip r:embed="rId5"/>
          <a:stretch>
            <a:fillRect/>
          </a:stretch>
        </p:blipFill>
        <p:spPr>
          <a:xfrm>
            <a:off x="8156765" y="1708705"/>
            <a:ext cx="3858451" cy="4457807"/>
          </a:xfrm>
          <a:prstGeom prst="rect">
            <a:avLst/>
          </a:prstGeom>
        </p:spPr>
      </p:pic>
    </p:spTree>
    <p:extLst>
      <p:ext uri="{BB962C8B-B14F-4D97-AF65-F5344CB8AC3E}">
        <p14:creationId xmlns:p14="http://schemas.microsoft.com/office/powerpoint/2010/main" val="99186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anim calcmode="lin" valueType="num">
                                      <p:cBhvr>
                                        <p:cTn id="36" dur="1000" fill="hold"/>
                                        <p:tgtEl>
                                          <p:spTgt spid="18"/>
                                        </p:tgtEl>
                                        <p:attrNameLst>
                                          <p:attrName>ppt_x</p:attrName>
                                        </p:attrNameLst>
                                      </p:cBhvr>
                                      <p:tavLst>
                                        <p:tav tm="0">
                                          <p:val>
                                            <p:strVal val="#ppt_x"/>
                                          </p:val>
                                        </p:tav>
                                        <p:tav tm="100000">
                                          <p:val>
                                            <p:strVal val="#ppt_x"/>
                                          </p:val>
                                        </p:tav>
                                      </p:tavLst>
                                    </p:anim>
                                    <p:anim calcmode="lin" valueType="num">
                                      <p:cBhvr>
                                        <p:cTn id="3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106532" y="621792"/>
            <a:ext cx="12085468" cy="789432"/>
          </a:xfrm>
        </p:spPr>
        <p:txBody>
          <a:bodyPr/>
          <a:lstStyle/>
          <a:p>
            <a:r>
              <a:rPr lang="en-US" i="1" dirty="0"/>
              <a:t>Screen for the file after deleting number</a:t>
            </a:r>
          </a:p>
        </p:txBody>
      </p:sp>
      <p:pic>
        <p:nvPicPr>
          <p:cNvPr id="2" name="Picture 1">
            <a:extLst>
              <a:ext uri="{FF2B5EF4-FFF2-40B4-BE49-F238E27FC236}">
                <a16:creationId xmlns:a16="http://schemas.microsoft.com/office/drawing/2014/main" id="{DE48A20C-B1F0-A8DE-E1F5-1042CF386991}"/>
              </a:ext>
            </a:extLst>
          </p:cNvPr>
          <p:cNvPicPr>
            <a:picLocks noChangeAspect="1"/>
          </p:cNvPicPr>
          <p:nvPr/>
        </p:nvPicPr>
        <p:blipFill>
          <a:blip r:embed="rId2"/>
          <a:stretch>
            <a:fillRect/>
          </a:stretch>
        </p:blipFill>
        <p:spPr>
          <a:xfrm>
            <a:off x="6614363" y="1695634"/>
            <a:ext cx="4628271" cy="2077376"/>
          </a:xfrm>
          <a:prstGeom prst="rect">
            <a:avLst/>
          </a:prstGeom>
        </p:spPr>
      </p:pic>
      <p:pic>
        <p:nvPicPr>
          <p:cNvPr id="4" name="Picture 3">
            <a:extLst>
              <a:ext uri="{FF2B5EF4-FFF2-40B4-BE49-F238E27FC236}">
                <a16:creationId xmlns:a16="http://schemas.microsoft.com/office/drawing/2014/main" id="{3EC957AB-CED0-4D92-9041-9769A41005CA}"/>
              </a:ext>
            </a:extLst>
          </p:cNvPr>
          <p:cNvPicPr>
            <a:picLocks noChangeAspect="1"/>
          </p:cNvPicPr>
          <p:nvPr/>
        </p:nvPicPr>
        <p:blipFill>
          <a:blip r:embed="rId3"/>
          <a:stretch>
            <a:fillRect/>
          </a:stretch>
        </p:blipFill>
        <p:spPr>
          <a:xfrm>
            <a:off x="949366" y="1695634"/>
            <a:ext cx="4149920" cy="4540573"/>
          </a:xfrm>
          <a:prstGeom prst="rect">
            <a:avLst/>
          </a:prstGeom>
        </p:spPr>
      </p:pic>
      <p:pic>
        <p:nvPicPr>
          <p:cNvPr id="6" name="Picture 5">
            <a:extLst>
              <a:ext uri="{FF2B5EF4-FFF2-40B4-BE49-F238E27FC236}">
                <a16:creationId xmlns:a16="http://schemas.microsoft.com/office/drawing/2014/main" id="{9A2CCE13-88E2-E787-3EF9-FF339EE3E07D}"/>
              </a:ext>
            </a:extLst>
          </p:cNvPr>
          <p:cNvPicPr>
            <a:picLocks noChangeAspect="1"/>
          </p:cNvPicPr>
          <p:nvPr/>
        </p:nvPicPr>
        <p:blipFill>
          <a:blip r:embed="rId4"/>
          <a:stretch>
            <a:fillRect/>
          </a:stretch>
        </p:blipFill>
        <p:spPr>
          <a:xfrm>
            <a:off x="6614363" y="3874422"/>
            <a:ext cx="4628271" cy="2361786"/>
          </a:xfrm>
          <a:prstGeom prst="rect">
            <a:avLst/>
          </a:prstGeom>
        </p:spPr>
      </p:pic>
    </p:spTree>
    <p:extLst>
      <p:ext uri="{BB962C8B-B14F-4D97-AF65-F5344CB8AC3E}">
        <p14:creationId xmlns:p14="http://schemas.microsoft.com/office/powerpoint/2010/main" val="144501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647093" y="731520"/>
            <a:ext cx="10515600" cy="676656"/>
          </a:xfrm>
        </p:spPr>
        <p:txBody>
          <a:bodyPr/>
          <a:lstStyle/>
          <a:p>
            <a:r>
              <a:rPr lang="en-US" i="1" dirty="0"/>
              <a:t>Display all numbers in the file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16</a:t>
            </a:fld>
            <a:endParaRPr lang="en-US" dirty="0"/>
          </a:p>
        </p:txBody>
      </p:sp>
      <p:pic>
        <p:nvPicPr>
          <p:cNvPr id="3" name="Content Placeholder 2">
            <a:extLst>
              <a:ext uri="{FF2B5EF4-FFF2-40B4-BE49-F238E27FC236}">
                <a16:creationId xmlns:a16="http://schemas.microsoft.com/office/drawing/2014/main" id="{4A4464F5-7B8B-A57A-21C3-E9DF5D3F564C}"/>
              </a:ext>
            </a:extLst>
          </p:cNvPr>
          <p:cNvPicPr>
            <a:picLocks noGrp="1" noChangeAspect="1"/>
          </p:cNvPicPr>
          <p:nvPr>
            <p:ph idx="1"/>
          </p:nvPr>
        </p:nvPicPr>
        <p:blipFill>
          <a:blip r:embed="rId3"/>
          <a:stretch>
            <a:fillRect/>
          </a:stretch>
        </p:blipFill>
        <p:spPr>
          <a:xfrm>
            <a:off x="931796" y="1787865"/>
            <a:ext cx="4563482" cy="3893843"/>
          </a:xfrm>
        </p:spPr>
      </p:pic>
      <p:pic>
        <p:nvPicPr>
          <p:cNvPr id="7" name="Picture 6">
            <a:extLst>
              <a:ext uri="{FF2B5EF4-FFF2-40B4-BE49-F238E27FC236}">
                <a16:creationId xmlns:a16="http://schemas.microsoft.com/office/drawing/2014/main" id="{68572FC1-E951-3C2B-20A6-BB67CCA08A7A}"/>
              </a:ext>
            </a:extLst>
          </p:cNvPr>
          <p:cNvPicPr>
            <a:picLocks noChangeAspect="1"/>
          </p:cNvPicPr>
          <p:nvPr/>
        </p:nvPicPr>
        <p:blipFill>
          <a:blip r:embed="rId4"/>
          <a:stretch>
            <a:fillRect/>
          </a:stretch>
        </p:blipFill>
        <p:spPr>
          <a:xfrm>
            <a:off x="6096000" y="1787865"/>
            <a:ext cx="4848902" cy="3893843"/>
          </a:xfrm>
          <a:prstGeom prst="rect">
            <a:avLst/>
          </a:prstGeom>
        </p:spPr>
      </p:pic>
    </p:spTree>
    <p:extLst>
      <p:ext uri="{BB962C8B-B14F-4D97-AF65-F5344CB8AC3E}">
        <p14:creationId xmlns:p14="http://schemas.microsoft.com/office/powerpoint/2010/main" val="123413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409734" y="1441704"/>
            <a:ext cx="10515600" cy="676656"/>
          </a:xfrm>
        </p:spPr>
        <p:txBody>
          <a:bodyPr/>
          <a:lstStyle/>
          <a:p>
            <a:pPr algn="ctr"/>
            <a:r>
              <a:rPr lang="en-US" i="1" dirty="0"/>
              <a:t>GitHub  link</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17</a:t>
            </a:fld>
            <a:endParaRPr lang="en-US" dirty="0"/>
          </a:p>
        </p:txBody>
      </p:sp>
      <p:sp>
        <p:nvSpPr>
          <p:cNvPr id="5" name="Content Placeholder 4">
            <a:extLst>
              <a:ext uri="{FF2B5EF4-FFF2-40B4-BE49-F238E27FC236}">
                <a16:creationId xmlns:a16="http://schemas.microsoft.com/office/drawing/2014/main" id="{981F6C36-BA0B-66D6-2D32-15DA5EA9B0B7}"/>
              </a:ext>
            </a:extLst>
          </p:cNvPr>
          <p:cNvSpPr>
            <a:spLocks noGrp="1"/>
          </p:cNvSpPr>
          <p:nvPr>
            <p:ph idx="1"/>
          </p:nvPr>
        </p:nvSpPr>
        <p:spPr>
          <a:xfrm>
            <a:off x="1414272" y="2118360"/>
            <a:ext cx="9363456" cy="3877056"/>
          </a:xfrm>
        </p:spPr>
        <p:txBody>
          <a:bodyPr/>
          <a:lstStyle/>
          <a:p>
            <a:endParaRPr lang="en-US" dirty="0"/>
          </a:p>
          <a:p>
            <a:pPr marL="0" indent="0">
              <a:buNone/>
            </a:pPr>
            <a:endParaRPr lang="en-US" dirty="0"/>
          </a:p>
          <a:p>
            <a:pPr marL="0" indent="0" algn="ctr">
              <a:buNone/>
            </a:pPr>
            <a:r>
              <a:rPr lang="en-US" dirty="0"/>
              <a:t>https://github.com/mohamedmamdouh22/Assembly_project</a:t>
            </a:r>
          </a:p>
        </p:txBody>
      </p:sp>
    </p:spTree>
    <p:extLst>
      <p:ext uri="{BB962C8B-B14F-4D97-AF65-F5344CB8AC3E}">
        <p14:creationId xmlns:p14="http://schemas.microsoft.com/office/powerpoint/2010/main" val="275285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270000" y="1617472"/>
            <a:ext cx="9144000" cy="2387600"/>
          </a:xfrm>
        </p:spPr>
        <p:txBody>
          <a:bodyPr/>
          <a:lstStyle/>
          <a:p>
            <a:r>
              <a:rPr lang="en-US" sz="6600" i="1" dirty="0"/>
              <a:t>thank you </a:t>
            </a:r>
          </a:p>
        </p:txBody>
      </p:sp>
    </p:spTree>
    <p:extLst>
      <p:ext uri="{BB962C8B-B14F-4D97-AF65-F5344CB8AC3E}">
        <p14:creationId xmlns:p14="http://schemas.microsoft.com/office/powerpoint/2010/main" val="257793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2981235" y="1328037"/>
            <a:ext cx="6229530" cy="1325563"/>
          </a:xfrm>
        </p:spPr>
        <p:txBody>
          <a:bodyPr/>
          <a:lstStyle/>
          <a:p>
            <a:r>
              <a:rPr lang="en-US" i="1" dirty="0"/>
              <a:t>Team members</a:t>
            </a:r>
          </a:p>
        </p:txBody>
      </p:sp>
      <p:sp>
        <p:nvSpPr>
          <p:cNvPr id="5" name="Content Placeholder 4">
            <a:extLst>
              <a:ext uri="{FF2B5EF4-FFF2-40B4-BE49-F238E27FC236}">
                <a16:creationId xmlns:a16="http://schemas.microsoft.com/office/drawing/2014/main" id="{99659A01-B4ED-6610-5641-BE260F45B5DB}"/>
              </a:ext>
            </a:extLst>
          </p:cNvPr>
          <p:cNvSpPr>
            <a:spLocks noGrp="1"/>
          </p:cNvSpPr>
          <p:nvPr>
            <p:ph idx="1"/>
          </p:nvPr>
        </p:nvSpPr>
        <p:spPr>
          <a:xfrm>
            <a:off x="656947" y="3429000"/>
            <a:ext cx="11535053" cy="2441359"/>
          </a:xfrm>
        </p:spPr>
        <p:txBody>
          <a:bodyPr>
            <a:noAutofit/>
          </a:bodyPr>
          <a:lstStyle/>
          <a:p>
            <a:pPr algn="l"/>
            <a:r>
              <a:rPr lang="en-US" sz="2800" i="1" cap="none" dirty="0"/>
              <a:t>1. Mohamed Mamdouh Mohamed Khalil                    2. Omar Mostafa Taha</a:t>
            </a:r>
          </a:p>
          <a:p>
            <a:pPr algn="l"/>
            <a:endParaRPr lang="en-US" sz="2800" i="1" cap="none" dirty="0"/>
          </a:p>
          <a:p>
            <a:pPr algn="l"/>
            <a:r>
              <a:rPr lang="en-US" sz="2800" i="1" cap="none" dirty="0"/>
              <a:t>3. Afaf Abdelwahab Abdelkader                                 4.Omar Shaaban</a:t>
            </a:r>
          </a:p>
          <a:p>
            <a:pPr algn="ctr"/>
            <a:endParaRPr lang="en-US" sz="2800" i="1" cap="none" dirty="0"/>
          </a:p>
          <a:p>
            <a:pPr algn="ctr"/>
            <a:r>
              <a:rPr lang="en-US" sz="2800" i="1" cap="none" dirty="0"/>
              <a:t>5.Yasmin Attia</a:t>
            </a:r>
          </a:p>
          <a:p>
            <a:pPr algn="l"/>
            <a:r>
              <a:rPr lang="en-US" sz="2800" i="1" dirty="0"/>
              <a:t> </a:t>
            </a:r>
          </a:p>
        </p:txBody>
      </p:sp>
    </p:spTree>
    <p:extLst>
      <p:ext uri="{BB962C8B-B14F-4D97-AF65-F5344CB8AC3E}">
        <p14:creationId xmlns:p14="http://schemas.microsoft.com/office/powerpoint/2010/main" val="347413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1205765" y="567155"/>
            <a:ext cx="6502620" cy="676656"/>
          </a:xfrm>
        </p:spPr>
        <p:txBody>
          <a:bodyPr/>
          <a:lstStyle/>
          <a:p>
            <a:r>
              <a:rPr lang="en-US" i="1"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426129" y="1358283"/>
            <a:ext cx="6502620" cy="4932562"/>
          </a:xfrm>
        </p:spPr>
        <p:txBody>
          <a:bodyPr>
            <a:normAutofit fontScale="92500"/>
          </a:bodyPr>
          <a:lstStyle/>
          <a:p>
            <a:pPr>
              <a:lnSpc>
                <a:spcPct val="120000"/>
              </a:lnSpc>
            </a:pPr>
            <a:r>
              <a:rPr lang="en-US" sz="3300" dirty="0"/>
              <a:t>In this project the user can add number to phone book by entering his name and his number, can delete an specific number , can search for specific number and display it , and can display all numbers in the phone book </a:t>
            </a:r>
            <a:r>
              <a:rPr lang="en-US" sz="2600" dirty="0"/>
              <a:t>.</a:t>
            </a:r>
          </a:p>
          <a:p>
            <a:pPr>
              <a:lnSpc>
                <a:spcPct val="120000"/>
              </a:lnSpc>
            </a:pPr>
            <a:r>
              <a:rPr lang="en-US" sz="3200" dirty="0"/>
              <a:t>We using files to save all names and numbers.</a:t>
            </a:r>
          </a:p>
          <a:p>
            <a:pPr>
              <a:lnSpc>
                <a:spcPct val="120000"/>
              </a:lnSpc>
            </a:pPr>
            <a:endParaRPr lang="en-US" sz="2600" dirty="0"/>
          </a:p>
          <a:p>
            <a:endParaRPr lang="en-US" sz="3300" b="1" i="1" dirty="0"/>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a:xfrm>
            <a:off x="7815470" y="0"/>
            <a:ext cx="4376530" cy="6018401"/>
          </a:xfrm>
        </p:spPr>
      </p:pic>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fade">
                                      <p:cBhvr>
                                        <p:cTn id="14" dur="1000"/>
                                        <p:tgtEl>
                                          <p:spTgt spid="27">
                                            <p:txEl>
                                              <p:pRg st="0" end="0"/>
                                            </p:txEl>
                                          </p:spTgt>
                                        </p:tgtEl>
                                      </p:cBhvr>
                                    </p:animEffect>
                                    <p:anim calcmode="lin" valueType="num">
                                      <p:cBhvr>
                                        <p:cTn id="15" dur="10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7">
                                            <p:txEl>
                                              <p:pRg st="1" end="1"/>
                                            </p:txEl>
                                          </p:spTgt>
                                        </p:tgtEl>
                                        <p:attrNameLst>
                                          <p:attrName>style.visibility</p:attrName>
                                        </p:attrNameLst>
                                      </p:cBhvr>
                                      <p:to>
                                        <p:strVal val="visible"/>
                                      </p:to>
                                    </p:set>
                                    <p:animEffect transition="in" filter="fade">
                                      <p:cBhvr>
                                        <p:cTn id="21" dur="1000"/>
                                        <p:tgtEl>
                                          <p:spTgt spid="27">
                                            <p:txEl>
                                              <p:pRg st="1" end="1"/>
                                            </p:txEl>
                                          </p:spTgt>
                                        </p:tgtEl>
                                      </p:cBhvr>
                                    </p:animEffect>
                                    <p:anim calcmode="lin" valueType="num">
                                      <p:cBhvr>
                                        <p:cTn id="22" dur="1000" fill="hold"/>
                                        <p:tgtEl>
                                          <p:spTgt spid="2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C6EF8-A4FC-4A32-1480-3546EDE6C317}"/>
              </a:ext>
            </a:extLst>
          </p:cNvPr>
          <p:cNvSpPr>
            <a:spLocks noGrp="1"/>
          </p:cNvSpPr>
          <p:nvPr>
            <p:ph type="title"/>
          </p:nvPr>
        </p:nvSpPr>
        <p:spPr>
          <a:xfrm>
            <a:off x="576072" y="363984"/>
            <a:ext cx="10515600" cy="1016760"/>
          </a:xfrm>
        </p:spPr>
        <p:txBody>
          <a:bodyPr/>
          <a:lstStyle/>
          <a:p>
            <a:br>
              <a:rPr lang="ar-EG" sz="4400" b="1" i="1" dirty="0"/>
            </a:br>
            <a:r>
              <a:rPr lang="en-US" sz="4400" i="1" dirty="0"/>
              <a:t>This project consist of 6 functions</a:t>
            </a:r>
            <a:br>
              <a:rPr lang="en-US" sz="4800" b="1" i="1" dirty="0"/>
            </a:br>
            <a:endParaRPr lang="en-US" dirty="0"/>
          </a:p>
        </p:txBody>
      </p:sp>
      <p:sp>
        <p:nvSpPr>
          <p:cNvPr id="3" name="Content Placeholder 2">
            <a:extLst>
              <a:ext uri="{FF2B5EF4-FFF2-40B4-BE49-F238E27FC236}">
                <a16:creationId xmlns:a16="http://schemas.microsoft.com/office/drawing/2014/main" id="{F825DBC1-FD73-90D8-B2FD-D7FF2BE496C0}"/>
              </a:ext>
            </a:extLst>
          </p:cNvPr>
          <p:cNvSpPr>
            <a:spLocks noGrp="1"/>
          </p:cNvSpPr>
          <p:nvPr>
            <p:ph idx="1"/>
          </p:nvPr>
        </p:nvSpPr>
        <p:spPr>
          <a:xfrm>
            <a:off x="576072" y="1380744"/>
            <a:ext cx="9363456" cy="4478880"/>
          </a:xfrm>
        </p:spPr>
        <p:txBody>
          <a:bodyPr>
            <a:normAutofit/>
          </a:bodyPr>
          <a:lstStyle/>
          <a:p>
            <a:pPr marL="0" indent="0">
              <a:buNone/>
            </a:pPr>
            <a:endParaRPr lang="ar-EG" sz="1800" dirty="0"/>
          </a:p>
          <a:p>
            <a:pPr marL="342900" indent="-342900">
              <a:lnSpc>
                <a:spcPct val="120000"/>
              </a:lnSpc>
              <a:buFont typeface="+mj-lt"/>
              <a:buAutoNum type="arabicPeriod"/>
            </a:pPr>
            <a:r>
              <a:rPr lang="en-US" sz="2800" dirty="0"/>
              <a:t>Insert new number</a:t>
            </a:r>
            <a:r>
              <a:rPr lang="ar-EG" dirty="0"/>
              <a:t> </a:t>
            </a:r>
            <a:r>
              <a:rPr lang="en-US" dirty="0"/>
              <a:t>in the phone book</a:t>
            </a:r>
            <a:endParaRPr lang="en-US" sz="2800" dirty="0"/>
          </a:p>
          <a:p>
            <a:pPr marL="342900" indent="-342900">
              <a:lnSpc>
                <a:spcPct val="120000"/>
              </a:lnSpc>
              <a:buFont typeface="+mj-lt"/>
              <a:buAutoNum type="arabicPeriod"/>
            </a:pPr>
            <a:r>
              <a:rPr lang="en-US" sz="2800" dirty="0"/>
              <a:t>Delete any number</a:t>
            </a:r>
            <a:endParaRPr lang="ar-EG" sz="2800" dirty="0"/>
          </a:p>
          <a:p>
            <a:pPr marL="342900" indent="-342900">
              <a:lnSpc>
                <a:spcPct val="120000"/>
              </a:lnSpc>
              <a:buFont typeface="+mj-lt"/>
              <a:buAutoNum type="arabicPeriod"/>
            </a:pPr>
            <a:r>
              <a:rPr lang="en-US" dirty="0"/>
              <a:t>Save all changes in the file</a:t>
            </a:r>
            <a:endParaRPr lang="ar-EG" dirty="0"/>
          </a:p>
          <a:p>
            <a:pPr marL="342900" indent="-342900">
              <a:lnSpc>
                <a:spcPct val="120000"/>
              </a:lnSpc>
              <a:buFont typeface="+mj-lt"/>
              <a:buAutoNum type="arabicPeriod"/>
            </a:pPr>
            <a:r>
              <a:rPr lang="en-US" dirty="0"/>
              <a:t>Display specific number</a:t>
            </a:r>
            <a:endParaRPr lang="ar-EG" dirty="0"/>
          </a:p>
          <a:p>
            <a:pPr marL="342900" indent="-342900">
              <a:lnSpc>
                <a:spcPct val="120000"/>
              </a:lnSpc>
              <a:buFont typeface="+mj-lt"/>
              <a:buAutoNum type="arabicPeriod"/>
            </a:pPr>
            <a:r>
              <a:rPr lang="en-US" dirty="0"/>
              <a:t>Display all numbers in phone book.</a:t>
            </a:r>
          </a:p>
          <a:p>
            <a:pPr marL="342900" indent="-342900">
              <a:lnSpc>
                <a:spcPct val="120000"/>
              </a:lnSpc>
              <a:buFont typeface="+mj-lt"/>
              <a:buAutoNum type="arabicPeriod"/>
            </a:pPr>
            <a:r>
              <a:rPr lang="en-US" dirty="0"/>
              <a:t>Remove all names and numbers</a:t>
            </a:r>
          </a:p>
          <a:p>
            <a:pPr marL="342900" indent="-342900">
              <a:lnSpc>
                <a:spcPct val="120000"/>
              </a:lnSpc>
              <a:buFont typeface="+mj-lt"/>
              <a:buAutoNum type="arabicPeriod"/>
            </a:pPr>
            <a:endParaRPr lang="en-US" dirty="0"/>
          </a:p>
          <a:p>
            <a:pPr marL="342900" indent="-342900">
              <a:lnSpc>
                <a:spcPct val="120000"/>
              </a:lnSpc>
              <a:buFont typeface="+mj-lt"/>
              <a:buAutoNum type="arabicPeriod"/>
            </a:pPr>
            <a:endParaRPr lang="en-US" dirty="0"/>
          </a:p>
          <a:p>
            <a:pPr marL="342900" indent="-342900">
              <a:lnSpc>
                <a:spcPct val="120000"/>
              </a:lnSpc>
              <a:buFont typeface="+mj-lt"/>
              <a:buAutoNum type="arabicPeriod"/>
            </a:pPr>
            <a:endParaRPr lang="en-US" sz="2800" dirty="0"/>
          </a:p>
          <a:p>
            <a:pPr marL="0" indent="0">
              <a:buNone/>
            </a:pPr>
            <a:endParaRPr lang="en-US" dirty="0"/>
          </a:p>
        </p:txBody>
      </p:sp>
      <p:sp>
        <p:nvSpPr>
          <p:cNvPr id="6" name="Slide Number Placeholder 5">
            <a:extLst>
              <a:ext uri="{FF2B5EF4-FFF2-40B4-BE49-F238E27FC236}">
                <a16:creationId xmlns:a16="http://schemas.microsoft.com/office/drawing/2014/main" id="{7F33312D-00C9-0E4F-146D-154B143276E7}"/>
              </a:ext>
            </a:extLst>
          </p:cNvPr>
          <p:cNvSpPr>
            <a:spLocks noGrp="1"/>
          </p:cNvSpPr>
          <p:nvPr>
            <p:ph type="sldNum" sz="quarter" idx="12"/>
          </p:nvPr>
        </p:nvSpPr>
        <p:spPr/>
        <p:txBody>
          <a:bodyPr/>
          <a:lstStyle/>
          <a:p>
            <a:fld id="{58FB4751-880F-D840-AAA9-3A15815CC996}" type="slidenum">
              <a:rPr lang="en-US" smtClean="0"/>
              <a:t>4</a:t>
            </a:fld>
            <a:endParaRPr lang="en-US" dirty="0"/>
          </a:p>
        </p:txBody>
      </p:sp>
    </p:spTree>
    <p:extLst>
      <p:ext uri="{BB962C8B-B14F-4D97-AF65-F5344CB8AC3E}">
        <p14:creationId xmlns:p14="http://schemas.microsoft.com/office/powerpoint/2010/main" val="365352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94804" y="2494625"/>
            <a:ext cx="7492753" cy="2117713"/>
          </a:xfrm>
        </p:spPr>
        <p:txBody>
          <a:bodyPr/>
          <a:lstStyle/>
          <a:p>
            <a:r>
              <a:rPr lang="en-US" sz="5400" i="1" dirty="0"/>
              <a:t>Basic idea of each function</a:t>
            </a:r>
          </a:p>
        </p:txBody>
      </p:sp>
    </p:spTree>
    <p:extLst>
      <p:ext uri="{BB962C8B-B14F-4D97-AF65-F5344CB8AC3E}">
        <p14:creationId xmlns:p14="http://schemas.microsoft.com/office/powerpoint/2010/main" val="52000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576072" y="740664"/>
            <a:ext cx="10515600" cy="676656"/>
          </a:xfrm>
        </p:spPr>
        <p:txBody>
          <a:bodyPr/>
          <a:lstStyle/>
          <a:p>
            <a:r>
              <a:rPr lang="en-US" sz="5400" i="1" dirty="0"/>
              <a:t>The insert function</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3" name="Content Placeholder 2">
            <a:extLst>
              <a:ext uri="{FF2B5EF4-FFF2-40B4-BE49-F238E27FC236}">
                <a16:creationId xmlns:a16="http://schemas.microsoft.com/office/drawing/2014/main" id="{2CE2E857-1405-BDC9-23AC-F847E5C22224}"/>
              </a:ext>
            </a:extLst>
          </p:cNvPr>
          <p:cNvSpPr>
            <a:spLocks noGrp="1"/>
          </p:cNvSpPr>
          <p:nvPr>
            <p:ph idx="1"/>
          </p:nvPr>
        </p:nvSpPr>
        <p:spPr/>
        <p:txBody>
          <a:bodyPr/>
          <a:lstStyle/>
          <a:p>
            <a:pPr>
              <a:lnSpc>
                <a:spcPct val="100000"/>
              </a:lnSpc>
            </a:pPr>
            <a:r>
              <a:rPr lang="en-US" dirty="0"/>
              <a:t>In this function we allows the user to enter his name and his number then save them in the array and in the file.</a:t>
            </a:r>
          </a:p>
          <a:p>
            <a:pPr>
              <a:lnSpc>
                <a:spcPct val="100000"/>
              </a:lnSpc>
            </a:pPr>
            <a:r>
              <a:rPr lang="en-US" dirty="0"/>
              <a:t>The user can save all changes after adding new number by choosing save function.</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9908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A4394-0B29-FABD-5586-019B6D2D1849}"/>
              </a:ext>
            </a:extLst>
          </p:cNvPr>
          <p:cNvSpPr>
            <a:spLocks noGrp="1"/>
          </p:cNvSpPr>
          <p:nvPr>
            <p:ph type="title"/>
          </p:nvPr>
        </p:nvSpPr>
        <p:spPr/>
        <p:txBody>
          <a:bodyPr/>
          <a:lstStyle/>
          <a:p>
            <a:r>
              <a:rPr lang="en-US" dirty="0"/>
              <a:t>Save changes function</a:t>
            </a:r>
          </a:p>
        </p:txBody>
      </p:sp>
      <p:sp>
        <p:nvSpPr>
          <p:cNvPr id="3" name="Content Placeholder 2">
            <a:extLst>
              <a:ext uri="{FF2B5EF4-FFF2-40B4-BE49-F238E27FC236}">
                <a16:creationId xmlns:a16="http://schemas.microsoft.com/office/drawing/2014/main" id="{FD264A75-CC87-27A4-8A91-781A82DEF132}"/>
              </a:ext>
            </a:extLst>
          </p:cNvPr>
          <p:cNvSpPr>
            <a:spLocks noGrp="1"/>
          </p:cNvSpPr>
          <p:nvPr>
            <p:ph idx="1"/>
          </p:nvPr>
        </p:nvSpPr>
        <p:spPr/>
        <p:txBody>
          <a:bodyPr/>
          <a:lstStyle/>
          <a:p>
            <a:r>
              <a:rPr lang="en-US" dirty="0"/>
              <a:t>This function is used to save all changes that user does in the file he should confirm that he want to save this changes before being permanently  modified</a:t>
            </a:r>
          </a:p>
        </p:txBody>
      </p:sp>
      <p:sp>
        <p:nvSpPr>
          <p:cNvPr id="4" name="Date Placeholder 3">
            <a:extLst>
              <a:ext uri="{FF2B5EF4-FFF2-40B4-BE49-F238E27FC236}">
                <a16:creationId xmlns:a16="http://schemas.microsoft.com/office/drawing/2014/main" id="{B227BE53-8CDA-0E8B-7A79-9D43BCB5DBB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5C6A4AA-BE59-2FE5-4C4B-E86407C47F9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D2C87A4-9D61-5CA4-8755-D9A4037E3BFC}"/>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51232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B1EC1-3D92-3577-0C32-1F67C230FAA0}"/>
              </a:ext>
            </a:extLst>
          </p:cNvPr>
          <p:cNvSpPr>
            <a:spLocks noGrp="1"/>
          </p:cNvSpPr>
          <p:nvPr>
            <p:ph type="title"/>
          </p:nvPr>
        </p:nvSpPr>
        <p:spPr/>
        <p:txBody>
          <a:bodyPr/>
          <a:lstStyle/>
          <a:p>
            <a:r>
              <a:rPr lang="en-US" sz="4800" i="1" dirty="0"/>
              <a:t>The </a:t>
            </a:r>
            <a:r>
              <a:rPr lang="en-US" i="1" dirty="0"/>
              <a:t>delete </a:t>
            </a:r>
            <a:r>
              <a:rPr lang="en-US" sz="4800" i="1" dirty="0"/>
              <a:t>function</a:t>
            </a:r>
            <a:endParaRPr lang="en-US" dirty="0"/>
          </a:p>
        </p:txBody>
      </p:sp>
      <p:sp>
        <p:nvSpPr>
          <p:cNvPr id="3" name="Content Placeholder 2">
            <a:extLst>
              <a:ext uri="{FF2B5EF4-FFF2-40B4-BE49-F238E27FC236}">
                <a16:creationId xmlns:a16="http://schemas.microsoft.com/office/drawing/2014/main" id="{83330944-1E78-7A07-98B8-66E9DC9368EE}"/>
              </a:ext>
            </a:extLst>
          </p:cNvPr>
          <p:cNvSpPr>
            <a:spLocks noGrp="1"/>
          </p:cNvSpPr>
          <p:nvPr>
            <p:ph idx="1"/>
          </p:nvPr>
        </p:nvSpPr>
        <p:spPr/>
        <p:txBody>
          <a:bodyPr/>
          <a:lstStyle/>
          <a:p>
            <a:pPr>
              <a:lnSpc>
                <a:spcPct val="100000"/>
              </a:lnSpc>
            </a:pPr>
            <a:r>
              <a:rPr lang="en-US" dirty="0"/>
              <a:t>In this function the user can enters the name that he wants to delete. After entering the name if the name is exist in the phone book it will be deleted and if it is not exist in the phone book will display a message that the number not found.</a:t>
            </a:r>
          </a:p>
        </p:txBody>
      </p:sp>
      <p:sp>
        <p:nvSpPr>
          <p:cNvPr id="6" name="Slide Number Placeholder 5">
            <a:extLst>
              <a:ext uri="{FF2B5EF4-FFF2-40B4-BE49-F238E27FC236}">
                <a16:creationId xmlns:a16="http://schemas.microsoft.com/office/drawing/2014/main" id="{8884AAEB-E382-6A86-8E4A-E1B23A959BF0}"/>
              </a:ext>
            </a:extLst>
          </p:cNvPr>
          <p:cNvSpPr>
            <a:spLocks noGrp="1"/>
          </p:cNvSpPr>
          <p:nvPr>
            <p:ph type="sldNum" sz="quarter" idx="12"/>
          </p:nvPr>
        </p:nvSpPr>
        <p:spPr/>
        <p:txBody>
          <a:bodyPr/>
          <a:lstStyle/>
          <a:p>
            <a:fld id="{58FB4751-880F-D840-AAA9-3A15815CC996}" type="slidenum">
              <a:rPr lang="en-US" smtClean="0"/>
              <a:t>8</a:t>
            </a:fld>
            <a:endParaRPr lang="en-US" dirty="0"/>
          </a:p>
        </p:txBody>
      </p:sp>
    </p:spTree>
    <p:extLst>
      <p:ext uri="{BB962C8B-B14F-4D97-AF65-F5344CB8AC3E}">
        <p14:creationId xmlns:p14="http://schemas.microsoft.com/office/powerpoint/2010/main" val="30653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2BA81-F8C3-D142-C1D1-F2F537B72E7A}"/>
              </a:ext>
            </a:extLst>
          </p:cNvPr>
          <p:cNvSpPr>
            <a:spLocks noGrp="1"/>
          </p:cNvSpPr>
          <p:nvPr>
            <p:ph type="title"/>
          </p:nvPr>
        </p:nvSpPr>
        <p:spPr>
          <a:xfrm>
            <a:off x="576072" y="740664"/>
            <a:ext cx="10515600" cy="676656"/>
          </a:xfrm>
        </p:spPr>
        <p:txBody>
          <a:bodyPr/>
          <a:lstStyle/>
          <a:p>
            <a:r>
              <a:rPr lang="en-US" sz="4800" i="1" dirty="0"/>
              <a:t>The query function</a:t>
            </a:r>
            <a:endParaRPr lang="en-US" dirty="0"/>
          </a:p>
        </p:txBody>
      </p:sp>
      <p:sp>
        <p:nvSpPr>
          <p:cNvPr id="3" name="Content Placeholder 2">
            <a:extLst>
              <a:ext uri="{FF2B5EF4-FFF2-40B4-BE49-F238E27FC236}">
                <a16:creationId xmlns:a16="http://schemas.microsoft.com/office/drawing/2014/main" id="{3E112400-D138-3AD6-F93F-6024FBFE9155}"/>
              </a:ext>
            </a:extLst>
          </p:cNvPr>
          <p:cNvSpPr>
            <a:spLocks noGrp="1"/>
          </p:cNvSpPr>
          <p:nvPr>
            <p:ph idx="1"/>
          </p:nvPr>
        </p:nvSpPr>
        <p:spPr/>
        <p:txBody>
          <a:bodyPr/>
          <a:lstStyle/>
          <a:p>
            <a:pPr>
              <a:lnSpc>
                <a:spcPct val="100000"/>
              </a:lnSpc>
            </a:pPr>
            <a:r>
              <a:rPr lang="en-US" dirty="0"/>
              <a:t>In this function the user can enters the name that he wants to display it if the name is exist in the phone book , the number of this name it will be displayed.</a:t>
            </a:r>
          </a:p>
          <a:p>
            <a:endParaRPr lang="en-US" dirty="0"/>
          </a:p>
        </p:txBody>
      </p:sp>
      <p:sp>
        <p:nvSpPr>
          <p:cNvPr id="6" name="Slide Number Placeholder 5">
            <a:extLst>
              <a:ext uri="{FF2B5EF4-FFF2-40B4-BE49-F238E27FC236}">
                <a16:creationId xmlns:a16="http://schemas.microsoft.com/office/drawing/2014/main" id="{8FFEC202-C98C-C2AF-33CC-57C86B9A0DBB}"/>
              </a:ext>
            </a:extLst>
          </p:cNvPr>
          <p:cNvSpPr>
            <a:spLocks noGrp="1"/>
          </p:cNvSpPr>
          <p:nvPr>
            <p:ph type="sldNum" sz="quarter" idx="12"/>
          </p:nvPr>
        </p:nvSpPr>
        <p:spPr/>
        <p:txBody>
          <a:bodyPr/>
          <a:lstStyle/>
          <a:p>
            <a:fld id="{58FB4751-880F-D840-AAA9-3A15815CC996}" type="slidenum">
              <a:rPr lang="en-US" smtClean="0"/>
              <a:t>9</a:t>
            </a:fld>
            <a:endParaRPr lang="en-US" dirty="0"/>
          </a:p>
        </p:txBody>
      </p:sp>
    </p:spTree>
    <p:extLst>
      <p:ext uri="{BB962C8B-B14F-4D97-AF65-F5344CB8AC3E}">
        <p14:creationId xmlns:p14="http://schemas.microsoft.com/office/powerpoint/2010/main" val="60873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{24A46006-FF37-4E3A-BAD0-2FC9EDD2F68E}tf11964407_win32</Template>
  <TotalTime>892</TotalTime>
  <Words>422</Words>
  <Application>Microsoft Office PowerPoint</Application>
  <PresentationFormat>Widescreen</PresentationFormat>
  <Paragraphs>69</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Courier New</vt:lpstr>
      <vt:lpstr>Gill Sans Nova</vt:lpstr>
      <vt:lpstr>Gill Sans Nova Light</vt:lpstr>
      <vt:lpstr>Sagona Book</vt:lpstr>
      <vt:lpstr>Office Theme</vt:lpstr>
      <vt:lpstr>    Phone book</vt:lpstr>
      <vt:lpstr>Team members</vt:lpstr>
      <vt:lpstr>introduction</vt:lpstr>
      <vt:lpstr> This project consist of 6 functions </vt:lpstr>
      <vt:lpstr>Basic idea of each function</vt:lpstr>
      <vt:lpstr>The insert function</vt:lpstr>
      <vt:lpstr>Save changes function</vt:lpstr>
      <vt:lpstr>The delete function</vt:lpstr>
      <vt:lpstr>The query function</vt:lpstr>
      <vt:lpstr>The Display function</vt:lpstr>
      <vt:lpstr>Remove all function</vt:lpstr>
      <vt:lpstr>Screens for the output</vt:lpstr>
      <vt:lpstr>Starting screen for the program</vt:lpstr>
      <vt:lpstr>Screen for the file before and after adding numbers</vt:lpstr>
      <vt:lpstr>Screen for the file after deleting number</vt:lpstr>
      <vt:lpstr>Display all numbers in the file</vt:lpstr>
      <vt:lpstr>GitHub  link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Phone book</dc:title>
  <dc:creator>Afaf Abdelwahab</dc:creator>
  <cp:lastModifiedBy>mohamed</cp:lastModifiedBy>
  <cp:revision>6</cp:revision>
  <dcterms:created xsi:type="dcterms:W3CDTF">2022-12-22T17:25:16Z</dcterms:created>
  <dcterms:modified xsi:type="dcterms:W3CDTF">2022-12-23T23:08:38Z</dcterms:modified>
</cp:coreProperties>
</file>