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8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2D8B51-66FF-8E08-849C-35456BD0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7695" y="2399191"/>
            <a:ext cx="3799642" cy="2059618"/>
          </a:xfrm>
        </p:spPr>
        <p:txBody>
          <a:bodyPr>
            <a:normAutofit/>
          </a:bodyPr>
          <a:lstStyle/>
          <a:p>
            <a:pPr algn="l"/>
            <a:r>
              <a:rPr lang="en-US" b="0" i="1" dirty="0">
                <a:solidFill>
                  <a:schemeClr val="tx1"/>
                </a:solidFill>
                <a:effectLst/>
                <a:latin typeface="ui-monospace"/>
              </a:rPr>
              <a:t>Student enrollment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3BDE-77D0-D80B-A55F-B858C684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56" y="609599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6000" i="1" dirty="0"/>
              <a:t>Screenshots: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C9752-F05F-B8B4-CB24-97DE2415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6" y="1866900"/>
            <a:ext cx="3826881" cy="4957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5FEF8-1277-DBBD-DDED-F30542C3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09" y="1866899"/>
            <a:ext cx="3595456" cy="4957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49112-306C-6ED4-61C4-A0DA48AB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248" y="1866899"/>
            <a:ext cx="3963006" cy="49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955C-123B-C02A-98F9-A29B3231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i="1" dirty="0"/>
              <a:t>Screenshots: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FC5DB-A980-27A9-57FC-20E714E6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" y="1627202"/>
            <a:ext cx="4083729" cy="5166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F7C9F-E2CB-CF50-3DC9-EB17A78B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90" y="1627202"/>
            <a:ext cx="3977196" cy="5166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FCDB6-2446-54E5-C23E-BAB9F787F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627" y="1627202"/>
            <a:ext cx="3521126" cy="51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5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958B-AEA9-0CC8-D02F-78B6DA3B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i="1" dirty="0"/>
              <a:t>Screenshots: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30A80-5465-56C9-40E8-D0DD950E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1811045"/>
            <a:ext cx="5113537" cy="4962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D807E-4805-237C-5D23-3A37E279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62" y="1811045"/>
            <a:ext cx="5113537" cy="49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831541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5400" i="1" dirty="0"/>
              <a:t>Team members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763" y="2171893"/>
            <a:ext cx="5506859" cy="371844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3200" dirty="0"/>
              <a:t>Mohamed Mamdouh Mohamed</a:t>
            </a:r>
          </a:p>
          <a:p>
            <a:pPr marL="36900" lvl="0" indent="0">
              <a:buNone/>
            </a:pPr>
            <a:r>
              <a:rPr lang="en-US" sz="3200" dirty="0"/>
              <a:t>Omar Mostafa taha</a:t>
            </a:r>
          </a:p>
          <a:p>
            <a:pPr marL="36900" lvl="0" indent="0">
              <a:buNone/>
            </a:pPr>
            <a:r>
              <a:rPr lang="en-US" sz="3200" dirty="0"/>
              <a:t>Omar </a:t>
            </a:r>
            <a:r>
              <a:rPr lang="en-US" sz="3200" dirty="0" err="1"/>
              <a:t>shaaban</a:t>
            </a:r>
            <a:endParaRPr lang="en-US" sz="3200" dirty="0"/>
          </a:p>
          <a:p>
            <a:pPr marL="36900" lvl="0" indent="0">
              <a:buNone/>
            </a:pPr>
            <a:r>
              <a:rPr lang="en-US" sz="3200" dirty="0"/>
              <a:t>Ahmed Ali</a:t>
            </a:r>
          </a:p>
          <a:p>
            <a:pPr marL="36900" lvl="0" indent="0">
              <a:buNone/>
            </a:pPr>
            <a:r>
              <a:rPr lang="en-US" sz="3200" dirty="0"/>
              <a:t>Afaf Abdelwahab Abdelkader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2E9B-36E3-A75D-0F9C-DD938269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i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FD7E-3B65-052D-2F20-99E4D62B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1501250"/>
          </a:xfrm>
        </p:spPr>
        <p:txBody>
          <a:bodyPr/>
          <a:lstStyle/>
          <a:p>
            <a:r>
              <a:rPr lang="en-US" sz="3600" dirty="0"/>
              <a:t>GUI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sz="2800" dirty="0"/>
              <a:t>using python </a:t>
            </a:r>
            <a:r>
              <a:rPr lang="en-US" sz="2800" dirty="0" err="1"/>
              <a:t>tkinter</a:t>
            </a:r>
            <a:r>
              <a:rPr lang="en-US" sz="2800" dirty="0"/>
              <a:t> to build our GUI.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AACA3-9F94-7471-DD62-7EC9A6B2622F}"/>
              </a:ext>
            </a:extLst>
          </p:cNvPr>
          <p:cNvSpPr txBox="1">
            <a:spLocks/>
          </p:cNvSpPr>
          <p:nvPr/>
        </p:nvSpPr>
        <p:spPr>
          <a:xfrm>
            <a:off x="913795" y="3787252"/>
            <a:ext cx="10353762" cy="15012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Database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sz="2800" dirty="0"/>
              <a:t>using SQLite to create our database. 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43F4-6783-31C7-38B0-B9BA21DF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i="1" dirty="0"/>
              <a:t>Database consist of 3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1747-E5B9-F5D6-C89B-6755FE2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2397895"/>
          </a:xfrm>
        </p:spPr>
        <p:txBody>
          <a:bodyPr>
            <a:normAutofit/>
          </a:bodyPr>
          <a:lstStyle/>
          <a:p>
            <a:r>
              <a:rPr lang="en-US" sz="2800" dirty="0"/>
              <a:t>Students table.</a:t>
            </a:r>
          </a:p>
          <a:p>
            <a:r>
              <a:rPr lang="en-US" sz="2800" dirty="0"/>
              <a:t>Courses table.</a:t>
            </a:r>
          </a:p>
          <a:p>
            <a:r>
              <a:rPr lang="en-US" sz="2800" dirty="0"/>
              <a:t>Instructors table.</a:t>
            </a:r>
          </a:p>
        </p:txBody>
      </p:sp>
    </p:spTree>
    <p:extLst>
      <p:ext uri="{BB962C8B-B14F-4D97-AF65-F5344CB8AC3E}">
        <p14:creationId xmlns:p14="http://schemas.microsoft.com/office/powerpoint/2010/main" val="41087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17D7-CD40-8888-92C3-B56C654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i="1" dirty="0"/>
              <a:t>Attributes of each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4A79-D6FE-0087-3144-432058D4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2" y="2068497"/>
            <a:ext cx="10353762" cy="4669654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Students and instructors tables attributes: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11000" dirty="0"/>
              <a:t>First name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11000" dirty="0"/>
              <a:t>Last name 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11000" dirty="0"/>
              <a:t>Phone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11000" dirty="0"/>
              <a:t>Email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11000" dirty="0"/>
              <a:t>Address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11000" dirty="0"/>
              <a:t>Gender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11000" dirty="0"/>
              <a:t>Date of birthday</a:t>
            </a:r>
          </a:p>
          <a:p>
            <a:pPr marL="36900" indent="0">
              <a:buNone/>
            </a:pPr>
            <a:r>
              <a:rPr lang="en-US" sz="11200" dirty="0"/>
              <a:t>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323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E64A-7294-119D-DA6B-2DE8DEC0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i="1" dirty="0"/>
              <a:t>Attributes of each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F61D-1C42-00AC-EF88-C39E4936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Courses table attributes:</a:t>
            </a:r>
          </a:p>
          <a:p>
            <a:pPr marL="1156950" lvl="1" indent="-742950">
              <a:buFont typeface="+mj-lt"/>
              <a:buAutoNum type="arabicPeriod"/>
            </a:pPr>
            <a:r>
              <a:rPr lang="en-US" sz="2600" dirty="0"/>
              <a:t>Course name</a:t>
            </a:r>
          </a:p>
          <a:p>
            <a:pPr marL="1156950" lvl="1" indent="-742950">
              <a:buFont typeface="+mj-lt"/>
              <a:buAutoNum type="arabicPeriod"/>
            </a:pPr>
            <a:r>
              <a:rPr lang="en-US" sz="2600" dirty="0"/>
              <a:t>Description</a:t>
            </a:r>
          </a:p>
          <a:p>
            <a:pPr marL="1156950" lvl="1" indent="-742950">
              <a:buFont typeface="+mj-lt"/>
              <a:buAutoNum type="arabicPeriod"/>
            </a:pPr>
            <a:r>
              <a:rPr lang="en-US" sz="2600" dirty="0"/>
              <a:t>Number of students</a:t>
            </a:r>
          </a:p>
        </p:txBody>
      </p:sp>
    </p:spTree>
    <p:extLst>
      <p:ext uri="{BB962C8B-B14F-4D97-AF65-F5344CB8AC3E}">
        <p14:creationId xmlns:p14="http://schemas.microsoft.com/office/powerpoint/2010/main" val="21348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2B48-8CC3-7B6C-0796-78C892F6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98377"/>
            <a:ext cx="10353762" cy="917359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i="1" dirty="0"/>
              <a:t>Screenshots: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2EBB5-6EE1-2787-0610-CDE40A806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356" y="1615733"/>
            <a:ext cx="5364644" cy="48738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F4C92-E748-0276-6423-30A90C38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9" y="1615734"/>
            <a:ext cx="5069018" cy="48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525B-BCE2-C0C3-5CC9-306483F7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i="1" dirty="0"/>
              <a:t>Screenshots: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3B2D5-0BD4-8E59-250E-E1979BCC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5" y="1955676"/>
            <a:ext cx="9516862" cy="48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1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F255-08B1-1A6E-47C6-6E585E0D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i="1" dirty="0"/>
              <a:t>Screenshots: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E64A7-F9DD-9C9A-EA32-B608DD827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7" t="12427" r="31917" b="6666"/>
          <a:stretch/>
        </p:blipFill>
        <p:spPr>
          <a:xfrm>
            <a:off x="1429305" y="1866900"/>
            <a:ext cx="9206144" cy="48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{9DCEF522-BCAF-465D-9F44-4DFB74BA3B82}tf55705232_win32</Template>
  <TotalTime>246</TotalTime>
  <Words>102</Words>
  <Application>Microsoft Office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Goudy Old Style</vt:lpstr>
      <vt:lpstr>ui-monospace</vt:lpstr>
      <vt:lpstr>Wingdings 2</vt:lpstr>
      <vt:lpstr>SlateVTI</vt:lpstr>
      <vt:lpstr>Student enrollment</vt:lpstr>
      <vt:lpstr>Team members </vt:lpstr>
      <vt:lpstr>content</vt:lpstr>
      <vt:lpstr>Database consist of 3 tables</vt:lpstr>
      <vt:lpstr>Attributes of each table</vt:lpstr>
      <vt:lpstr>Attributes of each table</vt:lpstr>
      <vt:lpstr>Screenshots: </vt:lpstr>
      <vt:lpstr>Screenshots:</vt:lpstr>
      <vt:lpstr>Screenshots:</vt:lpstr>
      <vt:lpstr>Screenshots:</vt:lpstr>
      <vt:lpstr>Screenshots:</vt:lpstr>
      <vt:lpstr>Screenshots: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enrollment</dc:title>
  <dc:creator>afaf195570@feng.bu.edu.eg</dc:creator>
  <cp:lastModifiedBy>afaf195570@feng.bu.edu.eg</cp:lastModifiedBy>
  <cp:revision>3</cp:revision>
  <dcterms:created xsi:type="dcterms:W3CDTF">2023-05-06T17:32:26Z</dcterms:created>
  <dcterms:modified xsi:type="dcterms:W3CDTF">2023-05-06T22:05:14Z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