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A7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67F1-5987-4ADE-91C9-5BE4939FF994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3C-A6A8-48B3-A01C-F10FC6852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A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/>
          </p:cNvSpPr>
          <p:nvPr/>
        </p:nvSpPr>
        <p:spPr bwMode="auto">
          <a:xfrm>
            <a:off x="8534400" y="152401"/>
            <a:ext cx="455750" cy="457200"/>
          </a:xfrm>
          <a:custGeom>
            <a:avLst/>
            <a:gdLst/>
            <a:ahLst/>
            <a:cxnLst>
              <a:cxn ang="0">
                <a:pos x="722" y="355"/>
              </a:cxn>
              <a:cxn ang="0">
                <a:pos x="534" y="356"/>
              </a:cxn>
              <a:cxn ang="0">
                <a:pos x="534" y="358"/>
              </a:cxn>
              <a:cxn ang="0">
                <a:pos x="530" y="393"/>
              </a:cxn>
              <a:cxn ang="0">
                <a:pos x="504" y="455"/>
              </a:cxn>
              <a:cxn ang="0">
                <a:pos x="458" y="502"/>
              </a:cxn>
              <a:cxn ang="0">
                <a:pos x="395" y="529"/>
              </a:cxn>
              <a:cxn ang="0">
                <a:pos x="325" y="529"/>
              </a:cxn>
              <a:cxn ang="0">
                <a:pos x="263" y="502"/>
              </a:cxn>
              <a:cxn ang="0">
                <a:pos x="217" y="455"/>
              </a:cxn>
              <a:cxn ang="0">
                <a:pos x="190" y="393"/>
              </a:cxn>
              <a:cxn ang="0">
                <a:pos x="190" y="324"/>
              </a:cxn>
              <a:cxn ang="0">
                <a:pos x="217" y="262"/>
              </a:cxn>
              <a:cxn ang="0">
                <a:pos x="263" y="216"/>
              </a:cxn>
              <a:cxn ang="0">
                <a:pos x="325" y="190"/>
              </a:cxn>
              <a:cxn ang="0">
                <a:pos x="394" y="190"/>
              </a:cxn>
              <a:cxn ang="0">
                <a:pos x="454" y="214"/>
              </a:cxn>
              <a:cxn ang="0">
                <a:pos x="500" y="259"/>
              </a:cxn>
              <a:cxn ang="0">
                <a:pos x="528" y="320"/>
              </a:cxn>
              <a:cxn ang="0">
                <a:pos x="722" y="355"/>
              </a:cxn>
              <a:cxn ang="0">
                <a:pos x="642" y="289"/>
              </a:cxn>
              <a:cxn ang="0">
                <a:pos x="628" y="247"/>
              </a:cxn>
              <a:cxn ang="0">
                <a:pos x="610" y="210"/>
              </a:cxn>
              <a:cxn ang="0">
                <a:pos x="564" y="57"/>
              </a:cxn>
              <a:cxn ang="0">
                <a:pos x="500" y="106"/>
              </a:cxn>
              <a:cxn ang="0">
                <a:pos x="482" y="97"/>
              </a:cxn>
              <a:cxn ang="0">
                <a:pos x="462" y="89"/>
              </a:cxn>
              <a:cxn ang="0">
                <a:pos x="442" y="82"/>
              </a:cxn>
              <a:cxn ang="0">
                <a:pos x="431" y="0"/>
              </a:cxn>
              <a:cxn ang="0">
                <a:pos x="289" y="78"/>
              </a:cxn>
              <a:cxn ang="0">
                <a:pos x="269" y="85"/>
              </a:cxn>
              <a:cxn ang="0">
                <a:pos x="249" y="92"/>
              </a:cxn>
              <a:cxn ang="0">
                <a:pos x="229" y="101"/>
              </a:cxn>
              <a:cxn ang="0">
                <a:pos x="211" y="112"/>
              </a:cxn>
              <a:cxn ang="0">
                <a:pos x="61" y="160"/>
              </a:cxn>
              <a:cxn ang="0">
                <a:pos x="101" y="229"/>
              </a:cxn>
              <a:cxn ang="0">
                <a:pos x="85" y="268"/>
              </a:cxn>
              <a:cxn ang="0">
                <a:pos x="0" y="289"/>
              </a:cxn>
              <a:cxn ang="0">
                <a:pos x="80" y="429"/>
              </a:cxn>
              <a:cxn ang="0">
                <a:pos x="93" y="469"/>
              </a:cxn>
              <a:cxn ang="0">
                <a:pos x="112" y="507"/>
              </a:cxn>
              <a:cxn ang="0">
                <a:pos x="158" y="661"/>
              </a:cxn>
              <a:cxn ang="0">
                <a:pos x="220" y="613"/>
              </a:cxn>
              <a:cxn ang="0">
                <a:pos x="239" y="622"/>
              </a:cxn>
              <a:cxn ang="0">
                <a:pos x="258" y="630"/>
              </a:cxn>
              <a:cxn ang="0">
                <a:pos x="279" y="637"/>
              </a:cxn>
              <a:cxn ang="0">
                <a:pos x="289" y="719"/>
              </a:cxn>
              <a:cxn ang="0">
                <a:pos x="431" y="639"/>
              </a:cxn>
              <a:cxn ang="0">
                <a:pos x="452" y="634"/>
              </a:cxn>
              <a:cxn ang="0">
                <a:pos x="471" y="627"/>
              </a:cxn>
              <a:cxn ang="0">
                <a:pos x="491" y="617"/>
              </a:cxn>
              <a:cxn ang="0">
                <a:pos x="510" y="607"/>
              </a:cxn>
              <a:cxn ang="0">
                <a:pos x="665" y="563"/>
              </a:cxn>
              <a:cxn ang="0">
                <a:pos x="620" y="489"/>
              </a:cxn>
              <a:cxn ang="0">
                <a:pos x="636" y="450"/>
              </a:cxn>
              <a:cxn ang="0">
                <a:pos x="722" y="429"/>
              </a:cxn>
            </a:cxnLst>
            <a:rect l="0" t="0" r="r" b="b"/>
            <a:pathLst>
              <a:path w="722" h="719">
                <a:moveTo>
                  <a:pt x="722" y="429"/>
                </a:moveTo>
                <a:lnTo>
                  <a:pt x="722" y="355"/>
                </a:lnTo>
                <a:lnTo>
                  <a:pt x="534" y="355"/>
                </a:lnTo>
                <a:lnTo>
                  <a:pt x="534" y="356"/>
                </a:lnTo>
                <a:lnTo>
                  <a:pt x="534" y="356"/>
                </a:lnTo>
                <a:lnTo>
                  <a:pt x="534" y="358"/>
                </a:lnTo>
                <a:lnTo>
                  <a:pt x="534" y="359"/>
                </a:lnTo>
                <a:lnTo>
                  <a:pt x="530" y="393"/>
                </a:lnTo>
                <a:lnTo>
                  <a:pt x="520" y="427"/>
                </a:lnTo>
                <a:lnTo>
                  <a:pt x="504" y="455"/>
                </a:lnTo>
                <a:lnTo>
                  <a:pt x="483" y="482"/>
                </a:lnTo>
                <a:lnTo>
                  <a:pt x="458" y="502"/>
                </a:lnTo>
                <a:lnTo>
                  <a:pt x="428" y="519"/>
                </a:lnTo>
                <a:lnTo>
                  <a:pt x="395" y="529"/>
                </a:lnTo>
                <a:lnTo>
                  <a:pt x="361" y="532"/>
                </a:lnTo>
                <a:lnTo>
                  <a:pt x="325" y="529"/>
                </a:lnTo>
                <a:lnTo>
                  <a:pt x="293" y="519"/>
                </a:lnTo>
                <a:lnTo>
                  <a:pt x="263" y="502"/>
                </a:lnTo>
                <a:lnTo>
                  <a:pt x="237" y="482"/>
                </a:lnTo>
                <a:lnTo>
                  <a:pt x="217" y="455"/>
                </a:lnTo>
                <a:lnTo>
                  <a:pt x="201" y="427"/>
                </a:lnTo>
                <a:lnTo>
                  <a:pt x="190" y="393"/>
                </a:lnTo>
                <a:lnTo>
                  <a:pt x="187" y="359"/>
                </a:lnTo>
                <a:lnTo>
                  <a:pt x="190" y="324"/>
                </a:lnTo>
                <a:lnTo>
                  <a:pt x="201" y="292"/>
                </a:lnTo>
                <a:lnTo>
                  <a:pt x="217" y="262"/>
                </a:lnTo>
                <a:lnTo>
                  <a:pt x="237" y="237"/>
                </a:lnTo>
                <a:lnTo>
                  <a:pt x="263" y="216"/>
                </a:lnTo>
                <a:lnTo>
                  <a:pt x="293" y="200"/>
                </a:lnTo>
                <a:lnTo>
                  <a:pt x="325" y="190"/>
                </a:lnTo>
                <a:lnTo>
                  <a:pt x="361" y="186"/>
                </a:lnTo>
                <a:lnTo>
                  <a:pt x="394" y="190"/>
                </a:lnTo>
                <a:lnTo>
                  <a:pt x="425" y="199"/>
                </a:lnTo>
                <a:lnTo>
                  <a:pt x="454" y="214"/>
                </a:lnTo>
                <a:lnTo>
                  <a:pt x="480" y="235"/>
                </a:lnTo>
                <a:lnTo>
                  <a:pt x="500" y="259"/>
                </a:lnTo>
                <a:lnTo>
                  <a:pt x="518" y="287"/>
                </a:lnTo>
                <a:lnTo>
                  <a:pt x="528" y="320"/>
                </a:lnTo>
                <a:lnTo>
                  <a:pt x="534" y="355"/>
                </a:lnTo>
                <a:lnTo>
                  <a:pt x="722" y="355"/>
                </a:lnTo>
                <a:lnTo>
                  <a:pt x="722" y="289"/>
                </a:lnTo>
                <a:lnTo>
                  <a:pt x="642" y="289"/>
                </a:lnTo>
                <a:lnTo>
                  <a:pt x="636" y="268"/>
                </a:lnTo>
                <a:lnTo>
                  <a:pt x="628" y="247"/>
                </a:lnTo>
                <a:lnTo>
                  <a:pt x="620" y="229"/>
                </a:lnTo>
                <a:lnTo>
                  <a:pt x="610" y="210"/>
                </a:lnTo>
                <a:lnTo>
                  <a:pt x="663" y="158"/>
                </a:lnTo>
                <a:lnTo>
                  <a:pt x="564" y="57"/>
                </a:lnTo>
                <a:lnTo>
                  <a:pt x="510" y="112"/>
                </a:lnTo>
                <a:lnTo>
                  <a:pt x="500" y="106"/>
                </a:lnTo>
                <a:lnTo>
                  <a:pt x="491" y="101"/>
                </a:lnTo>
                <a:lnTo>
                  <a:pt x="482" y="97"/>
                </a:lnTo>
                <a:lnTo>
                  <a:pt x="471" y="92"/>
                </a:lnTo>
                <a:lnTo>
                  <a:pt x="462" y="89"/>
                </a:lnTo>
                <a:lnTo>
                  <a:pt x="452" y="85"/>
                </a:lnTo>
                <a:lnTo>
                  <a:pt x="442" y="82"/>
                </a:lnTo>
                <a:lnTo>
                  <a:pt x="431" y="78"/>
                </a:lnTo>
                <a:lnTo>
                  <a:pt x="431" y="0"/>
                </a:lnTo>
                <a:lnTo>
                  <a:pt x="289" y="0"/>
                </a:lnTo>
                <a:lnTo>
                  <a:pt x="289" y="78"/>
                </a:lnTo>
                <a:lnTo>
                  <a:pt x="279" y="82"/>
                </a:lnTo>
                <a:lnTo>
                  <a:pt x="269" y="85"/>
                </a:lnTo>
                <a:lnTo>
                  <a:pt x="258" y="89"/>
                </a:lnTo>
                <a:lnTo>
                  <a:pt x="249" y="92"/>
                </a:lnTo>
                <a:lnTo>
                  <a:pt x="239" y="97"/>
                </a:lnTo>
                <a:lnTo>
                  <a:pt x="229" y="101"/>
                </a:lnTo>
                <a:lnTo>
                  <a:pt x="220" y="106"/>
                </a:lnTo>
                <a:lnTo>
                  <a:pt x="211" y="112"/>
                </a:lnTo>
                <a:lnTo>
                  <a:pt x="161" y="60"/>
                </a:lnTo>
                <a:lnTo>
                  <a:pt x="61" y="160"/>
                </a:lnTo>
                <a:lnTo>
                  <a:pt x="112" y="210"/>
                </a:lnTo>
                <a:lnTo>
                  <a:pt x="101" y="229"/>
                </a:lnTo>
                <a:lnTo>
                  <a:pt x="93" y="247"/>
                </a:lnTo>
                <a:lnTo>
                  <a:pt x="85" y="268"/>
                </a:lnTo>
                <a:lnTo>
                  <a:pt x="80" y="289"/>
                </a:lnTo>
                <a:lnTo>
                  <a:pt x="0" y="289"/>
                </a:lnTo>
                <a:lnTo>
                  <a:pt x="0" y="429"/>
                </a:lnTo>
                <a:lnTo>
                  <a:pt x="80" y="429"/>
                </a:lnTo>
                <a:lnTo>
                  <a:pt x="85" y="450"/>
                </a:lnTo>
                <a:lnTo>
                  <a:pt x="93" y="469"/>
                </a:lnTo>
                <a:lnTo>
                  <a:pt x="101" y="489"/>
                </a:lnTo>
                <a:lnTo>
                  <a:pt x="112" y="507"/>
                </a:lnTo>
                <a:lnTo>
                  <a:pt x="59" y="561"/>
                </a:lnTo>
                <a:lnTo>
                  <a:pt x="158" y="661"/>
                </a:lnTo>
                <a:lnTo>
                  <a:pt x="211" y="607"/>
                </a:lnTo>
                <a:lnTo>
                  <a:pt x="220" y="613"/>
                </a:lnTo>
                <a:lnTo>
                  <a:pt x="229" y="617"/>
                </a:lnTo>
                <a:lnTo>
                  <a:pt x="239" y="622"/>
                </a:lnTo>
                <a:lnTo>
                  <a:pt x="249" y="627"/>
                </a:lnTo>
                <a:lnTo>
                  <a:pt x="258" y="630"/>
                </a:lnTo>
                <a:lnTo>
                  <a:pt x="269" y="634"/>
                </a:lnTo>
                <a:lnTo>
                  <a:pt x="279" y="637"/>
                </a:lnTo>
                <a:lnTo>
                  <a:pt x="289" y="639"/>
                </a:lnTo>
                <a:lnTo>
                  <a:pt x="289" y="719"/>
                </a:lnTo>
                <a:lnTo>
                  <a:pt x="431" y="719"/>
                </a:lnTo>
                <a:lnTo>
                  <a:pt x="431" y="639"/>
                </a:lnTo>
                <a:lnTo>
                  <a:pt x="442" y="637"/>
                </a:lnTo>
                <a:lnTo>
                  <a:pt x="452" y="634"/>
                </a:lnTo>
                <a:lnTo>
                  <a:pt x="462" y="630"/>
                </a:lnTo>
                <a:lnTo>
                  <a:pt x="471" y="627"/>
                </a:lnTo>
                <a:lnTo>
                  <a:pt x="482" y="622"/>
                </a:lnTo>
                <a:lnTo>
                  <a:pt x="491" y="617"/>
                </a:lnTo>
                <a:lnTo>
                  <a:pt x="500" y="613"/>
                </a:lnTo>
                <a:lnTo>
                  <a:pt x="510" y="607"/>
                </a:lnTo>
                <a:lnTo>
                  <a:pt x="566" y="663"/>
                </a:lnTo>
                <a:lnTo>
                  <a:pt x="665" y="563"/>
                </a:lnTo>
                <a:lnTo>
                  <a:pt x="610" y="507"/>
                </a:lnTo>
                <a:lnTo>
                  <a:pt x="620" y="489"/>
                </a:lnTo>
                <a:lnTo>
                  <a:pt x="628" y="469"/>
                </a:lnTo>
                <a:lnTo>
                  <a:pt x="636" y="450"/>
                </a:lnTo>
                <a:lnTo>
                  <a:pt x="642" y="429"/>
                </a:lnTo>
                <a:lnTo>
                  <a:pt x="722" y="4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52400"/>
            <a:ext cx="815340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outputField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172200"/>
            <a:ext cx="815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 smtClean="0"/>
              <a:t>inputField</a:t>
            </a:r>
            <a:endParaRPr lang="en-US"/>
          </a:p>
        </p:txBody>
      </p:sp>
      <p:grpSp>
        <p:nvGrpSpPr>
          <p:cNvPr id="1036" name="Group 12"/>
          <p:cNvGrpSpPr>
            <a:grpSpLocks noChangeAspect="1"/>
          </p:cNvGrpSpPr>
          <p:nvPr/>
        </p:nvGrpSpPr>
        <p:grpSpPr bwMode="auto">
          <a:xfrm>
            <a:off x="8534400" y="5638800"/>
            <a:ext cx="437456" cy="982663"/>
            <a:chOff x="5248" y="3655"/>
            <a:chExt cx="197" cy="523"/>
          </a:xfrm>
        </p:grpSpPr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275" y="3655"/>
              <a:ext cx="147" cy="157"/>
            </a:xfrm>
            <a:custGeom>
              <a:avLst/>
              <a:gdLst/>
              <a:ahLst/>
              <a:cxnLst>
                <a:cxn ang="0">
                  <a:pos x="489" y="73"/>
                </a:cxn>
                <a:cxn ang="0">
                  <a:pos x="479" y="64"/>
                </a:cxn>
                <a:cxn ang="0">
                  <a:pos x="468" y="57"/>
                </a:cxn>
                <a:cxn ang="0">
                  <a:pos x="458" y="49"/>
                </a:cxn>
                <a:cxn ang="0">
                  <a:pos x="447" y="43"/>
                </a:cxn>
                <a:cxn ang="0">
                  <a:pos x="435" y="36"/>
                </a:cxn>
                <a:cxn ang="0">
                  <a:pos x="423" y="31"/>
                </a:cxn>
                <a:cxn ang="0">
                  <a:pos x="411" y="25"/>
                </a:cxn>
                <a:cxn ang="0">
                  <a:pos x="399" y="20"/>
                </a:cxn>
                <a:cxn ang="0">
                  <a:pos x="386" y="15"/>
                </a:cxn>
                <a:cxn ang="0">
                  <a:pos x="374" y="11"/>
                </a:cxn>
                <a:cxn ang="0">
                  <a:pos x="360" y="7"/>
                </a:cxn>
                <a:cxn ang="0">
                  <a:pos x="346" y="5"/>
                </a:cxn>
                <a:cxn ang="0">
                  <a:pos x="333" y="2"/>
                </a:cxn>
                <a:cxn ang="0">
                  <a:pos x="319" y="1"/>
                </a:cxn>
                <a:cxn ang="0">
                  <a:pos x="305" y="0"/>
                </a:cxn>
                <a:cxn ang="0">
                  <a:pos x="291" y="0"/>
                </a:cxn>
                <a:cxn ang="0">
                  <a:pos x="261" y="1"/>
                </a:cxn>
                <a:cxn ang="0">
                  <a:pos x="231" y="6"/>
                </a:cxn>
                <a:cxn ang="0">
                  <a:pos x="202" y="13"/>
                </a:cxn>
                <a:cxn ang="0">
                  <a:pos x="176" y="22"/>
                </a:cxn>
                <a:cxn ang="0">
                  <a:pos x="150" y="35"/>
                </a:cxn>
                <a:cxn ang="0">
                  <a:pos x="127" y="49"/>
                </a:cxn>
                <a:cxn ang="0">
                  <a:pos x="104" y="67"/>
                </a:cxn>
                <a:cxn ang="0">
                  <a:pos x="85" y="85"/>
                </a:cxn>
                <a:cxn ang="0">
                  <a:pos x="66" y="105"/>
                </a:cxn>
                <a:cxn ang="0">
                  <a:pos x="49" y="129"/>
                </a:cxn>
                <a:cxn ang="0">
                  <a:pos x="35" y="152"/>
                </a:cxn>
                <a:cxn ang="0">
                  <a:pos x="23" y="177"/>
                </a:cxn>
                <a:cxn ang="0">
                  <a:pos x="13" y="205"/>
                </a:cxn>
                <a:cxn ang="0">
                  <a:pos x="6" y="233"/>
                </a:cxn>
                <a:cxn ang="0">
                  <a:pos x="1" y="262"/>
                </a:cxn>
                <a:cxn ang="0">
                  <a:pos x="0" y="291"/>
                </a:cxn>
                <a:cxn ang="0">
                  <a:pos x="0" y="322"/>
                </a:cxn>
                <a:cxn ang="0">
                  <a:pos x="0" y="396"/>
                </a:cxn>
                <a:cxn ang="0">
                  <a:pos x="0" y="501"/>
                </a:cxn>
                <a:cxn ang="0">
                  <a:pos x="0" y="626"/>
                </a:cxn>
                <a:cxn ang="0">
                  <a:pos x="417" y="626"/>
                </a:cxn>
                <a:cxn ang="0">
                  <a:pos x="586" y="626"/>
                </a:cxn>
                <a:cxn ang="0">
                  <a:pos x="586" y="326"/>
                </a:cxn>
                <a:cxn ang="0">
                  <a:pos x="587" y="317"/>
                </a:cxn>
                <a:cxn ang="0">
                  <a:pos x="588" y="309"/>
                </a:cxn>
                <a:cxn ang="0">
                  <a:pos x="588" y="300"/>
                </a:cxn>
                <a:cxn ang="0">
                  <a:pos x="588" y="291"/>
                </a:cxn>
                <a:cxn ang="0">
                  <a:pos x="587" y="259"/>
                </a:cxn>
                <a:cxn ang="0">
                  <a:pos x="581" y="228"/>
                </a:cxn>
                <a:cxn ang="0">
                  <a:pos x="573" y="198"/>
                </a:cxn>
                <a:cxn ang="0">
                  <a:pos x="561" y="170"/>
                </a:cxn>
                <a:cxn ang="0">
                  <a:pos x="547" y="143"/>
                </a:cxn>
                <a:cxn ang="0">
                  <a:pos x="530" y="118"/>
                </a:cxn>
                <a:cxn ang="0">
                  <a:pos x="511" y="94"/>
                </a:cxn>
                <a:cxn ang="0">
                  <a:pos x="489" y="73"/>
                </a:cxn>
              </a:cxnLst>
              <a:rect l="0" t="0" r="r" b="b"/>
              <a:pathLst>
                <a:path w="588" h="626">
                  <a:moveTo>
                    <a:pt x="489" y="73"/>
                  </a:moveTo>
                  <a:lnTo>
                    <a:pt x="479" y="64"/>
                  </a:lnTo>
                  <a:lnTo>
                    <a:pt x="468" y="57"/>
                  </a:lnTo>
                  <a:lnTo>
                    <a:pt x="458" y="49"/>
                  </a:lnTo>
                  <a:lnTo>
                    <a:pt x="447" y="43"/>
                  </a:lnTo>
                  <a:lnTo>
                    <a:pt x="435" y="36"/>
                  </a:lnTo>
                  <a:lnTo>
                    <a:pt x="423" y="31"/>
                  </a:lnTo>
                  <a:lnTo>
                    <a:pt x="411" y="25"/>
                  </a:lnTo>
                  <a:lnTo>
                    <a:pt x="399" y="20"/>
                  </a:lnTo>
                  <a:lnTo>
                    <a:pt x="386" y="15"/>
                  </a:lnTo>
                  <a:lnTo>
                    <a:pt x="374" y="11"/>
                  </a:lnTo>
                  <a:lnTo>
                    <a:pt x="360" y="7"/>
                  </a:lnTo>
                  <a:lnTo>
                    <a:pt x="346" y="5"/>
                  </a:lnTo>
                  <a:lnTo>
                    <a:pt x="333" y="2"/>
                  </a:lnTo>
                  <a:lnTo>
                    <a:pt x="319" y="1"/>
                  </a:lnTo>
                  <a:lnTo>
                    <a:pt x="305" y="0"/>
                  </a:lnTo>
                  <a:lnTo>
                    <a:pt x="291" y="0"/>
                  </a:lnTo>
                  <a:lnTo>
                    <a:pt x="261" y="1"/>
                  </a:lnTo>
                  <a:lnTo>
                    <a:pt x="231" y="6"/>
                  </a:lnTo>
                  <a:lnTo>
                    <a:pt x="202" y="13"/>
                  </a:lnTo>
                  <a:lnTo>
                    <a:pt x="176" y="22"/>
                  </a:lnTo>
                  <a:lnTo>
                    <a:pt x="150" y="35"/>
                  </a:lnTo>
                  <a:lnTo>
                    <a:pt x="127" y="49"/>
                  </a:lnTo>
                  <a:lnTo>
                    <a:pt x="104" y="67"/>
                  </a:lnTo>
                  <a:lnTo>
                    <a:pt x="85" y="85"/>
                  </a:lnTo>
                  <a:lnTo>
                    <a:pt x="66" y="105"/>
                  </a:lnTo>
                  <a:lnTo>
                    <a:pt x="49" y="129"/>
                  </a:lnTo>
                  <a:lnTo>
                    <a:pt x="35" y="152"/>
                  </a:lnTo>
                  <a:lnTo>
                    <a:pt x="23" y="177"/>
                  </a:lnTo>
                  <a:lnTo>
                    <a:pt x="13" y="205"/>
                  </a:lnTo>
                  <a:lnTo>
                    <a:pt x="6" y="233"/>
                  </a:lnTo>
                  <a:lnTo>
                    <a:pt x="1" y="262"/>
                  </a:lnTo>
                  <a:lnTo>
                    <a:pt x="0" y="291"/>
                  </a:lnTo>
                  <a:lnTo>
                    <a:pt x="0" y="322"/>
                  </a:lnTo>
                  <a:lnTo>
                    <a:pt x="0" y="396"/>
                  </a:lnTo>
                  <a:lnTo>
                    <a:pt x="0" y="501"/>
                  </a:lnTo>
                  <a:lnTo>
                    <a:pt x="0" y="626"/>
                  </a:lnTo>
                  <a:lnTo>
                    <a:pt x="417" y="626"/>
                  </a:lnTo>
                  <a:lnTo>
                    <a:pt x="586" y="626"/>
                  </a:lnTo>
                  <a:lnTo>
                    <a:pt x="586" y="326"/>
                  </a:lnTo>
                  <a:lnTo>
                    <a:pt x="587" y="317"/>
                  </a:lnTo>
                  <a:lnTo>
                    <a:pt x="588" y="309"/>
                  </a:lnTo>
                  <a:lnTo>
                    <a:pt x="588" y="300"/>
                  </a:lnTo>
                  <a:lnTo>
                    <a:pt x="588" y="291"/>
                  </a:lnTo>
                  <a:lnTo>
                    <a:pt x="587" y="259"/>
                  </a:lnTo>
                  <a:lnTo>
                    <a:pt x="581" y="228"/>
                  </a:lnTo>
                  <a:lnTo>
                    <a:pt x="573" y="198"/>
                  </a:lnTo>
                  <a:lnTo>
                    <a:pt x="561" y="170"/>
                  </a:lnTo>
                  <a:lnTo>
                    <a:pt x="547" y="143"/>
                  </a:lnTo>
                  <a:lnTo>
                    <a:pt x="530" y="118"/>
                  </a:lnTo>
                  <a:lnTo>
                    <a:pt x="511" y="94"/>
                  </a:lnTo>
                  <a:lnTo>
                    <a:pt x="489" y="73"/>
                  </a:lnTo>
                  <a:close/>
                </a:path>
              </a:pathLst>
            </a:custGeom>
            <a:solidFill>
              <a:srgbClr val="8CD8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392" y="3761"/>
              <a:ext cx="14" cy="1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8" y="2"/>
                </a:cxn>
                <a:cxn ang="0">
                  <a:pos x="9" y="9"/>
                </a:cxn>
                <a:cxn ang="0">
                  <a:pos x="3" y="17"/>
                </a:cxn>
                <a:cxn ang="0">
                  <a:pos x="0" y="28"/>
                </a:cxn>
                <a:cxn ang="0">
                  <a:pos x="3" y="41"/>
                </a:cxn>
                <a:cxn ang="0">
                  <a:pos x="9" y="50"/>
                </a:cxn>
                <a:cxn ang="0">
                  <a:pos x="18" y="56"/>
                </a:cxn>
                <a:cxn ang="0">
                  <a:pos x="30" y="58"/>
                </a:cxn>
                <a:cxn ang="0">
                  <a:pos x="41" y="56"/>
                </a:cxn>
                <a:cxn ang="0">
                  <a:pos x="50" y="50"/>
                </a:cxn>
                <a:cxn ang="0">
                  <a:pos x="56" y="41"/>
                </a:cxn>
                <a:cxn ang="0">
                  <a:pos x="59" y="28"/>
                </a:cxn>
                <a:cxn ang="0">
                  <a:pos x="56" y="17"/>
                </a:cxn>
                <a:cxn ang="0">
                  <a:pos x="50" y="9"/>
                </a:cxn>
                <a:cxn ang="0">
                  <a:pos x="41" y="2"/>
                </a:cxn>
                <a:cxn ang="0">
                  <a:pos x="30" y="0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3" y="41"/>
                  </a:lnTo>
                  <a:lnTo>
                    <a:pt x="9" y="50"/>
                  </a:lnTo>
                  <a:lnTo>
                    <a:pt x="18" y="56"/>
                  </a:lnTo>
                  <a:lnTo>
                    <a:pt x="30" y="58"/>
                  </a:lnTo>
                  <a:lnTo>
                    <a:pt x="41" y="56"/>
                  </a:lnTo>
                  <a:lnTo>
                    <a:pt x="50" y="50"/>
                  </a:lnTo>
                  <a:lnTo>
                    <a:pt x="56" y="41"/>
                  </a:lnTo>
                  <a:lnTo>
                    <a:pt x="59" y="28"/>
                  </a:lnTo>
                  <a:lnTo>
                    <a:pt x="56" y="17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393" y="3720"/>
              <a:ext cx="14" cy="1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41"/>
                </a:cxn>
                <a:cxn ang="0">
                  <a:pos x="9" y="51"/>
                </a:cxn>
                <a:cxn ang="0">
                  <a:pos x="17" y="57"/>
                </a:cxn>
                <a:cxn ang="0">
                  <a:pos x="30" y="59"/>
                </a:cxn>
                <a:cxn ang="0">
                  <a:pos x="41" y="57"/>
                </a:cxn>
                <a:cxn ang="0">
                  <a:pos x="50" y="51"/>
                </a:cxn>
                <a:cxn ang="0">
                  <a:pos x="56" y="41"/>
                </a:cxn>
                <a:cxn ang="0">
                  <a:pos x="58" y="30"/>
                </a:cxn>
                <a:cxn ang="0">
                  <a:pos x="56" y="19"/>
                </a:cxn>
                <a:cxn ang="0">
                  <a:pos x="50" y="9"/>
                </a:cxn>
                <a:cxn ang="0">
                  <a:pos x="41" y="2"/>
                </a:cxn>
                <a:cxn ang="0">
                  <a:pos x="30" y="0"/>
                </a:cxn>
                <a:cxn ang="0">
                  <a:pos x="17" y="2"/>
                </a:cxn>
                <a:cxn ang="0">
                  <a:pos x="9" y="9"/>
                </a:cxn>
                <a:cxn ang="0">
                  <a:pos x="2" y="19"/>
                </a:cxn>
                <a:cxn ang="0">
                  <a:pos x="0" y="30"/>
                </a:cxn>
              </a:cxnLst>
              <a:rect l="0" t="0" r="r" b="b"/>
              <a:pathLst>
                <a:path w="58" h="59">
                  <a:moveTo>
                    <a:pt x="0" y="30"/>
                  </a:moveTo>
                  <a:lnTo>
                    <a:pt x="2" y="41"/>
                  </a:lnTo>
                  <a:lnTo>
                    <a:pt x="9" y="51"/>
                  </a:lnTo>
                  <a:lnTo>
                    <a:pt x="17" y="57"/>
                  </a:lnTo>
                  <a:lnTo>
                    <a:pt x="30" y="59"/>
                  </a:lnTo>
                  <a:lnTo>
                    <a:pt x="41" y="57"/>
                  </a:lnTo>
                  <a:lnTo>
                    <a:pt x="50" y="51"/>
                  </a:lnTo>
                  <a:lnTo>
                    <a:pt x="56" y="41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30" y="0"/>
                  </a:lnTo>
                  <a:lnTo>
                    <a:pt x="17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5379" y="3739"/>
              <a:ext cx="15" cy="15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17" y="3"/>
                </a:cxn>
                <a:cxn ang="0">
                  <a:pos x="8" y="9"/>
                </a:cxn>
                <a:cxn ang="0">
                  <a:pos x="2" y="19"/>
                </a:cxn>
                <a:cxn ang="0">
                  <a:pos x="0" y="30"/>
                </a:cxn>
                <a:cxn ang="0">
                  <a:pos x="2" y="41"/>
                </a:cxn>
                <a:cxn ang="0">
                  <a:pos x="7" y="50"/>
                </a:cxn>
                <a:cxn ang="0">
                  <a:pos x="16" y="57"/>
                </a:cxn>
                <a:cxn ang="0">
                  <a:pos x="27" y="60"/>
                </a:cxn>
                <a:cxn ang="0">
                  <a:pos x="27" y="60"/>
                </a:cxn>
                <a:cxn ang="0">
                  <a:pos x="28" y="60"/>
                </a:cxn>
                <a:cxn ang="0">
                  <a:pos x="28" y="60"/>
                </a:cxn>
                <a:cxn ang="0">
                  <a:pos x="29" y="60"/>
                </a:cxn>
                <a:cxn ang="0">
                  <a:pos x="41" y="57"/>
                </a:cxn>
                <a:cxn ang="0">
                  <a:pos x="49" y="51"/>
                </a:cxn>
                <a:cxn ang="0">
                  <a:pos x="55" y="41"/>
                </a:cxn>
                <a:cxn ang="0">
                  <a:pos x="58" y="30"/>
                </a:cxn>
                <a:cxn ang="0">
                  <a:pos x="57" y="20"/>
                </a:cxn>
                <a:cxn ang="0">
                  <a:pos x="52" y="11"/>
                </a:cxn>
                <a:cxn ang="0">
                  <a:pos x="44" y="5"/>
                </a:cxn>
                <a:cxn ang="0">
                  <a:pos x="34" y="1"/>
                </a:cxn>
              </a:cxnLst>
              <a:rect l="0" t="0" r="r" b="b"/>
              <a:pathLst>
                <a:path w="58" h="60">
                  <a:moveTo>
                    <a:pt x="34" y="1"/>
                  </a:moveTo>
                  <a:lnTo>
                    <a:pt x="33" y="1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17" y="3"/>
                  </a:lnTo>
                  <a:lnTo>
                    <a:pt x="8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7" y="50"/>
                  </a:lnTo>
                  <a:lnTo>
                    <a:pt x="16" y="57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9" y="60"/>
                  </a:lnTo>
                  <a:lnTo>
                    <a:pt x="41" y="57"/>
                  </a:lnTo>
                  <a:lnTo>
                    <a:pt x="49" y="51"/>
                  </a:lnTo>
                  <a:lnTo>
                    <a:pt x="55" y="41"/>
                  </a:lnTo>
                  <a:lnTo>
                    <a:pt x="58" y="30"/>
                  </a:lnTo>
                  <a:lnTo>
                    <a:pt x="57" y="20"/>
                  </a:lnTo>
                  <a:lnTo>
                    <a:pt x="52" y="11"/>
                  </a:lnTo>
                  <a:lnTo>
                    <a:pt x="44" y="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5302" y="3739"/>
              <a:ext cx="14" cy="1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9" y="2"/>
                </a:cxn>
                <a:cxn ang="0">
                  <a:pos x="9" y="9"/>
                </a:cxn>
                <a:cxn ang="0">
                  <a:pos x="3" y="18"/>
                </a:cxn>
                <a:cxn ang="0">
                  <a:pos x="0" y="30"/>
                </a:cxn>
                <a:cxn ang="0">
                  <a:pos x="3" y="41"/>
                </a:cxn>
                <a:cxn ang="0">
                  <a:pos x="9" y="51"/>
                </a:cxn>
                <a:cxn ang="0">
                  <a:pos x="19" y="57"/>
                </a:cxn>
                <a:cxn ang="0">
                  <a:pos x="30" y="59"/>
                </a:cxn>
                <a:cxn ang="0">
                  <a:pos x="41" y="57"/>
                </a:cxn>
                <a:cxn ang="0">
                  <a:pos x="51" y="51"/>
                </a:cxn>
                <a:cxn ang="0">
                  <a:pos x="57" y="41"/>
                </a:cxn>
                <a:cxn ang="0">
                  <a:pos x="60" y="30"/>
                </a:cxn>
                <a:cxn ang="0">
                  <a:pos x="57" y="18"/>
                </a:cxn>
                <a:cxn ang="0">
                  <a:pos x="51" y="9"/>
                </a:cxn>
                <a:cxn ang="0">
                  <a:pos x="41" y="2"/>
                </a:cxn>
                <a:cxn ang="0">
                  <a:pos x="30" y="0"/>
                </a:cxn>
              </a:cxnLst>
              <a:rect l="0" t="0" r="r" b="b"/>
              <a:pathLst>
                <a:path w="60" h="59">
                  <a:moveTo>
                    <a:pt x="30" y="0"/>
                  </a:moveTo>
                  <a:lnTo>
                    <a:pt x="19" y="2"/>
                  </a:lnTo>
                  <a:lnTo>
                    <a:pt x="9" y="9"/>
                  </a:lnTo>
                  <a:lnTo>
                    <a:pt x="3" y="18"/>
                  </a:lnTo>
                  <a:lnTo>
                    <a:pt x="0" y="30"/>
                  </a:lnTo>
                  <a:lnTo>
                    <a:pt x="3" y="41"/>
                  </a:lnTo>
                  <a:lnTo>
                    <a:pt x="9" y="51"/>
                  </a:lnTo>
                  <a:lnTo>
                    <a:pt x="19" y="57"/>
                  </a:lnTo>
                  <a:lnTo>
                    <a:pt x="30" y="59"/>
                  </a:lnTo>
                  <a:lnTo>
                    <a:pt x="41" y="57"/>
                  </a:lnTo>
                  <a:lnTo>
                    <a:pt x="51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1" y="9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5327" y="3739"/>
              <a:ext cx="15" cy="15"/>
            </a:xfrm>
            <a:custGeom>
              <a:avLst/>
              <a:gdLst/>
              <a:ahLst/>
              <a:cxnLst>
                <a:cxn ang="0">
                  <a:pos x="30" y="60"/>
                </a:cxn>
                <a:cxn ang="0">
                  <a:pos x="41" y="57"/>
                </a:cxn>
                <a:cxn ang="0">
                  <a:pos x="51" y="51"/>
                </a:cxn>
                <a:cxn ang="0">
                  <a:pos x="57" y="41"/>
                </a:cxn>
                <a:cxn ang="0">
                  <a:pos x="59" y="30"/>
                </a:cxn>
                <a:cxn ang="0">
                  <a:pos x="57" y="19"/>
                </a:cxn>
                <a:cxn ang="0">
                  <a:pos x="51" y="9"/>
                </a:cxn>
                <a:cxn ang="0">
                  <a:pos x="41" y="3"/>
                </a:cxn>
                <a:cxn ang="0">
                  <a:pos x="30" y="0"/>
                </a:cxn>
                <a:cxn ang="0">
                  <a:pos x="19" y="3"/>
                </a:cxn>
                <a:cxn ang="0">
                  <a:pos x="9" y="9"/>
                </a:cxn>
                <a:cxn ang="0">
                  <a:pos x="2" y="19"/>
                </a:cxn>
                <a:cxn ang="0">
                  <a:pos x="0" y="30"/>
                </a:cxn>
                <a:cxn ang="0">
                  <a:pos x="2" y="41"/>
                </a:cxn>
                <a:cxn ang="0">
                  <a:pos x="9" y="51"/>
                </a:cxn>
                <a:cxn ang="0">
                  <a:pos x="19" y="57"/>
                </a:cxn>
                <a:cxn ang="0">
                  <a:pos x="30" y="60"/>
                </a:cxn>
              </a:cxnLst>
              <a:rect l="0" t="0" r="r" b="b"/>
              <a:pathLst>
                <a:path w="59" h="60">
                  <a:moveTo>
                    <a:pt x="30" y="60"/>
                  </a:moveTo>
                  <a:lnTo>
                    <a:pt x="41" y="57"/>
                  </a:lnTo>
                  <a:lnTo>
                    <a:pt x="51" y="51"/>
                  </a:lnTo>
                  <a:lnTo>
                    <a:pt x="57" y="41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1" y="9"/>
                  </a:lnTo>
                  <a:lnTo>
                    <a:pt x="41" y="3"/>
                  </a:lnTo>
                  <a:lnTo>
                    <a:pt x="30" y="0"/>
                  </a:lnTo>
                  <a:lnTo>
                    <a:pt x="19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9" y="57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5353" y="3739"/>
              <a:ext cx="15" cy="15"/>
            </a:xfrm>
            <a:custGeom>
              <a:avLst/>
              <a:gdLst/>
              <a:ahLst/>
              <a:cxnLst>
                <a:cxn ang="0">
                  <a:pos x="30" y="60"/>
                </a:cxn>
                <a:cxn ang="0">
                  <a:pos x="41" y="57"/>
                </a:cxn>
                <a:cxn ang="0">
                  <a:pos x="51" y="51"/>
                </a:cxn>
                <a:cxn ang="0">
                  <a:pos x="57" y="41"/>
                </a:cxn>
                <a:cxn ang="0">
                  <a:pos x="60" y="30"/>
                </a:cxn>
                <a:cxn ang="0">
                  <a:pos x="57" y="19"/>
                </a:cxn>
                <a:cxn ang="0">
                  <a:pos x="51" y="9"/>
                </a:cxn>
                <a:cxn ang="0">
                  <a:pos x="41" y="3"/>
                </a:cxn>
                <a:cxn ang="0">
                  <a:pos x="30" y="0"/>
                </a:cxn>
                <a:cxn ang="0">
                  <a:pos x="19" y="3"/>
                </a:cxn>
                <a:cxn ang="0">
                  <a:pos x="9" y="9"/>
                </a:cxn>
                <a:cxn ang="0">
                  <a:pos x="3" y="19"/>
                </a:cxn>
                <a:cxn ang="0">
                  <a:pos x="0" y="30"/>
                </a:cxn>
                <a:cxn ang="0">
                  <a:pos x="3" y="41"/>
                </a:cxn>
                <a:cxn ang="0">
                  <a:pos x="9" y="51"/>
                </a:cxn>
                <a:cxn ang="0">
                  <a:pos x="19" y="57"/>
                </a:cxn>
                <a:cxn ang="0">
                  <a:pos x="30" y="60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lnTo>
                    <a:pt x="41" y="57"/>
                  </a:lnTo>
                  <a:lnTo>
                    <a:pt x="51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9"/>
                  </a:lnTo>
                  <a:lnTo>
                    <a:pt x="51" y="9"/>
                  </a:lnTo>
                  <a:lnTo>
                    <a:pt x="41" y="3"/>
                  </a:lnTo>
                  <a:lnTo>
                    <a:pt x="30" y="0"/>
                  </a:lnTo>
                  <a:lnTo>
                    <a:pt x="19" y="3"/>
                  </a:lnTo>
                  <a:lnTo>
                    <a:pt x="9" y="9"/>
                  </a:lnTo>
                  <a:lnTo>
                    <a:pt x="3" y="19"/>
                  </a:lnTo>
                  <a:lnTo>
                    <a:pt x="0" y="30"/>
                  </a:lnTo>
                  <a:lnTo>
                    <a:pt x="3" y="41"/>
                  </a:lnTo>
                  <a:lnTo>
                    <a:pt x="9" y="51"/>
                  </a:lnTo>
                  <a:lnTo>
                    <a:pt x="19" y="57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5366" y="3761"/>
              <a:ext cx="15" cy="1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9" y="2"/>
                </a:cxn>
                <a:cxn ang="0">
                  <a:pos x="9" y="9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41"/>
                </a:cxn>
                <a:cxn ang="0">
                  <a:pos x="9" y="50"/>
                </a:cxn>
                <a:cxn ang="0">
                  <a:pos x="19" y="56"/>
                </a:cxn>
                <a:cxn ang="0">
                  <a:pos x="30" y="58"/>
                </a:cxn>
                <a:cxn ang="0">
                  <a:pos x="41" y="56"/>
                </a:cxn>
                <a:cxn ang="0">
                  <a:pos x="51" y="50"/>
                </a:cxn>
                <a:cxn ang="0">
                  <a:pos x="57" y="41"/>
                </a:cxn>
                <a:cxn ang="0">
                  <a:pos x="60" y="28"/>
                </a:cxn>
                <a:cxn ang="0">
                  <a:pos x="57" y="17"/>
                </a:cxn>
                <a:cxn ang="0">
                  <a:pos x="51" y="9"/>
                </a:cxn>
                <a:cxn ang="0">
                  <a:pos x="41" y="2"/>
                </a:cxn>
                <a:cxn ang="0">
                  <a:pos x="30" y="0"/>
                </a:cxn>
              </a:cxnLst>
              <a:rect l="0" t="0" r="r" b="b"/>
              <a:pathLst>
                <a:path w="60" h="58">
                  <a:moveTo>
                    <a:pt x="30" y="0"/>
                  </a:moveTo>
                  <a:lnTo>
                    <a:pt x="19" y="2"/>
                  </a:lnTo>
                  <a:lnTo>
                    <a:pt x="9" y="9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9" y="50"/>
                  </a:lnTo>
                  <a:lnTo>
                    <a:pt x="19" y="56"/>
                  </a:lnTo>
                  <a:lnTo>
                    <a:pt x="30" y="58"/>
                  </a:lnTo>
                  <a:lnTo>
                    <a:pt x="41" y="56"/>
                  </a:lnTo>
                  <a:lnTo>
                    <a:pt x="51" y="50"/>
                  </a:lnTo>
                  <a:lnTo>
                    <a:pt x="57" y="41"/>
                  </a:lnTo>
                  <a:lnTo>
                    <a:pt x="60" y="28"/>
                  </a:lnTo>
                  <a:lnTo>
                    <a:pt x="57" y="17"/>
                  </a:lnTo>
                  <a:lnTo>
                    <a:pt x="51" y="9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5288" y="3760"/>
              <a:ext cx="15" cy="1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7" y="3"/>
                </a:cxn>
                <a:cxn ang="0">
                  <a:pos x="8" y="9"/>
                </a:cxn>
                <a:cxn ang="0">
                  <a:pos x="2" y="19"/>
                </a:cxn>
                <a:cxn ang="0">
                  <a:pos x="0" y="30"/>
                </a:cxn>
                <a:cxn ang="0">
                  <a:pos x="2" y="41"/>
                </a:cxn>
                <a:cxn ang="0">
                  <a:pos x="8" y="51"/>
                </a:cxn>
                <a:cxn ang="0">
                  <a:pos x="17" y="58"/>
                </a:cxn>
                <a:cxn ang="0">
                  <a:pos x="30" y="60"/>
                </a:cxn>
                <a:cxn ang="0">
                  <a:pos x="41" y="58"/>
                </a:cxn>
                <a:cxn ang="0">
                  <a:pos x="51" y="51"/>
                </a:cxn>
                <a:cxn ang="0">
                  <a:pos x="57" y="41"/>
                </a:cxn>
                <a:cxn ang="0">
                  <a:pos x="59" y="30"/>
                </a:cxn>
                <a:cxn ang="0">
                  <a:pos x="57" y="19"/>
                </a:cxn>
                <a:cxn ang="0">
                  <a:pos x="51" y="9"/>
                </a:cxn>
                <a:cxn ang="0">
                  <a:pos x="41" y="3"/>
                </a:cxn>
                <a:cxn ang="0">
                  <a:pos x="30" y="0"/>
                </a:cxn>
              </a:cxnLst>
              <a:rect l="0" t="0" r="r" b="b"/>
              <a:pathLst>
                <a:path w="59" h="60">
                  <a:moveTo>
                    <a:pt x="30" y="0"/>
                  </a:moveTo>
                  <a:lnTo>
                    <a:pt x="17" y="3"/>
                  </a:lnTo>
                  <a:lnTo>
                    <a:pt x="8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8" y="51"/>
                  </a:lnTo>
                  <a:lnTo>
                    <a:pt x="17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1" y="51"/>
                  </a:lnTo>
                  <a:lnTo>
                    <a:pt x="57" y="41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1" y="9"/>
                  </a:lnTo>
                  <a:lnTo>
                    <a:pt x="41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5314" y="3761"/>
              <a:ext cx="15" cy="1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8" y="2"/>
                </a:cxn>
                <a:cxn ang="0">
                  <a:pos x="8" y="9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41"/>
                </a:cxn>
                <a:cxn ang="0">
                  <a:pos x="8" y="50"/>
                </a:cxn>
                <a:cxn ang="0">
                  <a:pos x="18" y="56"/>
                </a:cxn>
                <a:cxn ang="0">
                  <a:pos x="29" y="58"/>
                </a:cxn>
                <a:cxn ang="0">
                  <a:pos x="40" y="56"/>
                </a:cxn>
                <a:cxn ang="0">
                  <a:pos x="50" y="50"/>
                </a:cxn>
                <a:cxn ang="0">
                  <a:pos x="57" y="41"/>
                </a:cxn>
                <a:cxn ang="0">
                  <a:pos x="59" y="28"/>
                </a:cxn>
                <a:cxn ang="0">
                  <a:pos x="57" y="17"/>
                </a:cxn>
                <a:cxn ang="0">
                  <a:pos x="50" y="9"/>
                </a:cxn>
                <a:cxn ang="0">
                  <a:pos x="40" y="2"/>
                </a:cxn>
                <a:cxn ang="0">
                  <a:pos x="29" y="0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lnTo>
                    <a:pt x="18" y="2"/>
                  </a:lnTo>
                  <a:lnTo>
                    <a:pt x="8" y="9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8" y="50"/>
                  </a:lnTo>
                  <a:lnTo>
                    <a:pt x="18" y="56"/>
                  </a:lnTo>
                  <a:lnTo>
                    <a:pt x="29" y="58"/>
                  </a:lnTo>
                  <a:lnTo>
                    <a:pt x="40" y="56"/>
                  </a:lnTo>
                  <a:lnTo>
                    <a:pt x="50" y="50"/>
                  </a:lnTo>
                  <a:lnTo>
                    <a:pt x="57" y="41"/>
                  </a:lnTo>
                  <a:lnTo>
                    <a:pt x="59" y="28"/>
                  </a:lnTo>
                  <a:lnTo>
                    <a:pt x="57" y="17"/>
                  </a:lnTo>
                  <a:lnTo>
                    <a:pt x="50" y="9"/>
                  </a:lnTo>
                  <a:lnTo>
                    <a:pt x="40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340" y="3761"/>
              <a:ext cx="15" cy="1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7" y="2"/>
                </a:cxn>
                <a:cxn ang="0">
                  <a:pos x="9" y="9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41"/>
                </a:cxn>
                <a:cxn ang="0">
                  <a:pos x="9" y="50"/>
                </a:cxn>
                <a:cxn ang="0">
                  <a:pos x="17" y="56"/>
                </a:cxn>
                <a:cxn ang="0">
                  <a:pos x="29" y="58"/>
                </a:cxn>
                <a:cxn ang="0">
                  <a:pos x="41" y="56"/>
                </a:cxn>
                <a:cxn ang="0">
                  <a:pos x="50" y="50"/>
                </a:cxn>
                <a:cxn ang="0">
                  <a:pos x="56" y="41"/>
                </a:cxn>
                <a:cxn ang="0">
                  <a:pos x="58" y="28"/>
                </a:cxn>
                <a:cxn ang="0">
                  <a:pos x="56" y="17"/>
                </a:cxn>
                <a:cxn ang="0">
                  <a:pos x="50" y="9"/>
                </a:cxn>
                <a:cxn ang="0">
                  <a:pos x="41" y="2"/>
                </a:cxn>
                <a:cxn ang="0">
                  <a:pos x="29" y="0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17" y="2"/>
                  </a:lnTo>
                  <a:lnTo>
                    <a:pt x="9" y="9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9" y="50"/>
                  </a:lnTo>
                  <a:lnTo>
                    <a:pt x="17" y="56"/>
                  </a:lnTo>
                  <a:lnTo>
                    <a:pt x="29" y="58"/>
                  </a:lnTo>
                  <a:lnTo>
                    <a:pt x="41" y="56"/>
                  </a:lnTo>
                  <a:lnTo>
                    <a:pt x="50" y="50"/>
                  </a:lnTo>
                  <a:lnTo>
                    <a:pt x="56" y="41"/>
                  </a:lnTo>
                  <a:lnTo>
                    <a:pt x="58" y="28"/>
                  </a:lnTo>
                  <a:lnTo>
                    <a:pt x="56" y="17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5379" y="3782"/>
              <a:ext cx="14" cy="1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5" y="0"/>
                </a:cxn>
                <a:cxn ang="0">
                  <a:pos x="21" y="2"/>
                </a:cxn>
                <a:cxn ang="0">
                  <a:pos x="18" y="3"/>
                </a:cxn>
                <a:cxn ang="0">
                  <a:pos x="15" y="4"/>
                </a:cxn>
                <a:cxn ang="0">
                  <a:pos x="9" y="9"/>
                </a:cxn>
                <a:cxn ang="0">
                  <a:pos x="4" y="15"/>
                </a:cxn>
                <a:cxn ang="0">
                  <a:pos x="1" y="21"/>
                </a:cxn>
                <a:cxn ang="0">
                  <a:pos x="0" y="30"/>
                </a:cxn>
                <a:cxn ang="0">
                  <a:pos x="0" y="35"/>
                </a:cxn>
                <a:cxn ang="0">
                  <a:pos x="3" y="41"/>
                </a:cxn>
                <a:cxn ang="0">
                  <a:pos x="5" y="46"/>
                </a:cxn>
                <a:cxn ang="0">
                  <a:pos x="9" y="51"/>
                </a:cxn>
                <a:cxn ang="0">
                  <a:pos x="13" y="55"/>
                </a:cxn>
                <a:cxn ang="0">
                  <a:pos x="18" y="57"/>
                </a:cxn>
                <a:cxn ang="0">
                  <a:pos x="24" y="59"/>
                </a:cxn>
                <a:cxn ang="0">
                  <a:pos x="30" y="60"/>
                </a:cxn>
                <a:cxn ang="0">
                  <a:pos x="41" y="57"/>
                </a:cxn>
                <a:cxn ang="0">
                  <a:pos x="50" y="51"/>
                </a:cxn>
                <a:cxn ang="0">
                  <a:pos x="56" y="41"/>
                </a:cxn>
                <a:cxn ang="0">
                  <a:pos x="58" y="30"/>
                </a:cxn>
                <a:cxn ang="0">
                  <a:pos x="56" y="19"/>
                </a:cxn>
                <a:cxn ang="0">
                  <a:pos x="50" y="9"/>
                </a:cxn>
                <a:cxn ang="0">
                  <a:pos x="41" y="3"/>
                </a:cxn>
                <a:cxn ang="0">
                  <a:pos x="30" y="0"/>
                </a:cxn>
              </a:cxnLst>
              <a:rect l="0" t="0" r="r" b="b"/>
              <a:pathLst>
                <a:path w="58" h="60">
                  <a:moveTo>
                    <a:pt x="30" y="0"/>
                  </a:moveTo>
                  <a:lnTo>
                    <a:pt x="25" y="0"/>
                  </a:lnTo>
                  <a:lnTo>
                    <a:pt x="21" y="2"/>
                  </a:lnTo>
                  <a:lnTo>
                    <a:pt x="18" y="3"/>
                  </a:lnTo>
                  <a:lnTo>
                    <a:pt x="15" y="4"/>
                  </a:lnTo>
                  <a:lnTo>
                    <a:pt x="9" y="9"/>
                  </a:lnTo>
                  <a:lnTo>
                    <a:pt x="4" y="15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3" y="41"/>
                  </a:lnTo>
                  <a:lnTo>
                    <a:pt x="5" y="46"/>
                  </a:lnTo>
                  <a:lnTo>
                    <a:pt x="9" y="51"/>
                  </a:lnTo>
                  <a:lnTo>
                    <a:pt x="13" y="55"/>
                  </a:lnTo>
                  <a:lnTo>
                    <a:pt x="18" y="57"/>
                  </a:lnTo>
                  <a:lnTo>
                    <a:pt x="24" y="59"/>
                  </a:lnTo>
                  <a:lnTo>
                    <a:pt x="30" y="60"/>
                  </a:lnTo>
                  <a:lnTo>
                    <a:pt x="41" y="57"/>
                  </a:lnTo>
                  <a:lnTo>
                    <a:pt x="50" y="51"/>
                  </a:lnTo>
                  <a:lnTo>
                    <a:pt x="56" y="41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5301" y="3781"/>
              <a:ext cx="15" cy="1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8" y="2"/>
                </a:cxn>
                <a:cxn ang="0">
                  <a:pos x="8" y="8"/>
                </a:cxn>
                <a:cxn ang="0">
                  <a:pos x="2" y="18"/>
                </a:cxn>
                <a:cxn ang="0">
                  <a:pos x="0" y="30"/>
                </a:cxn>
                <a:cxn ang="0">
                  <a:pos x="2" y="41"/>
                </a:cxn>
                <a:cxn ang="0">
                  <a:pos x="8" y="51"/>
                </a:cxn>
                <a:cxn ang="0">
                  <a:pos x="18" y="57"/>
                </a:cxn>
                <a:cxn ang="0">
                  <a:pos x="29" y="59"/>
                </a:cxn>
                <a:cxn ang="0">
                  <a:pos x="41" y="57"/>
                </a:cxn>
                <a:cxn ang="0">
                  <a:pos x="51" y="51"/>
                </a:cxn>
                <a:cxn ang="0">
                  <a:pos x="57" y="41"/>
                </a:cxn>
                <a:cxn ang="0">
                  <a:pos x="59" y="30"/>
                </a:cxn>
                <a:cxn ang="0">
                  <a:pos x="57" y="18"/>
                </a:cxn>
                <a:cxn ang="0">
                  <a:pos x="51" y="8"/>
                </a:cxn>
                <a:cxn ang="0">
                  <a:pos x="41" y="2"/>
                </a:cxn>
                <a:cxn ang="0">
                  <a:pos x="29" y="0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lnTo>
                    <a:pt x="18" y="2"/>
                  </a:lnTo>
                  <a:lnTo>
                    <a:pt x="8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8" y="51"/>
                  </a:lnTo>
                  <a:lnTo>
                    <a:pt x="18" y="57"/>
                  </a:lnTo>
                  <a:lnTo>
                    <a:pt x="29" y="59"/>
                  </a:lnTo>
                  <a:lnTo>
                    <a:pt x="41" y="57"/>
                  </a:lnTo>
                  <a:lnTo>
                    <a:pt x="51" y="51"/>
                  </a:lnTo>
                  <a:lnTo>
                    <a:pt x="57" y="41"/>
                  </a:lnTo>
                  <a:lnTo>
                    <a:pt x="59" y="30"/>
                  </a:lnTo>
                  <a:lnTo>
                    <a:pt x="57" y="18"/>
                  </a:lnTo>
                  <a:lnTo>
                    <a:pt x="51" y="8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5326" y="3782"/>
              <a:ext cx="15" cy="1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9" y="3"/>
                </a:cxn>
                <a:cxn ang="0">
                  <a:pos x="9" y="9"/>
                </a:cxn>
                <a:cxn ang="0">
                  <a:pos x="3" y="19"/>
                </a:cxn>
                <a:cxn ang="0">
                  <a:pos x="0" y="30"/>
                </a:cxn>
                <a:cxn ang="0">
                  <a:pos x="3" y="41"/>
                </a:cxn>
                <a:cxn ang="0">
                  <a:pos x="9" y="51"/>
                </a:cxn>
                <a:cxn ang="0">
                  <a:pos x="19" y="57"/>
                </a:cxn>
                <a:cxn ang="0">
                  <a:pos x="30" y="60"/>
                </a:cxn>
                <a:cxn ang="0">
                  <a:pos x="41" y="57"/>
                </a:cxn>
                <a:cxn ang="0">
                  <a:pos x="51" y="51"/>
                </a:cxn>
                <a:cxn ang="0">
                  <a:pos x="57" y="41"/>
                </a:cxn>
                <a:cxn ang="0">
                  <a:pos x="60" y="30"/>
                </a:cxn>
                <a:cxn ang="0">
                  <a:pos x="57" y="19"/>
                </a:cxn>
                <a:cxn ang="0">
                  <a:pos x="51" y="9"/>
                </a:cxn>
                <a:cxn ang="0">
                  <a:pos x="41" y="3"/>
                </a:cxn>
                <a:cxn ang="0">
                  <a:pos x="30" y="0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19" y="3"/>
                  </a:lnTo>
                  <a:lnTo>
                    <a:pt x="9" y="9"/>
                  </a:lnTo>
                  <a:lnTo>
                    <a:pt x="3" y="19"/>
                  </a:lnTo>
                  <a:lnTo>
                    <a:pt x="0" y="30"/>
                  </a:lnTo>
                  <a:lnTo>
                    <a:pt x="3" y="41"/>
                  </a:lnTo>
                  <a:lnTo>
                    <a:pt x="9" y="51"/>
                  </a:lnTo>
                  <a:lnTo>
                    <a:pt x="19" y="57"/>
                  </a:lnTo>
                  <a:lnTo>
                    <a:pt x="30" y="60"/>
                  </a:lnTo>
                  <a:lnTo>
                    <a:pt x="41" y="57"/>
                  </a:lnTo>
                  <a:lnTo>
                    <a:pt x="51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9"/>
                  </a:lnTo>
                  <a:lnTo>
                    <a:pt x="51" y="9"/>
                  </a:lnTo>
                  <a:lnTo>
                    <a:pt x="41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5353" y="3782"/>
              <a:ext cx="15" cy="1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9" y="3"/>
                </a:cxn>
                <a:cxn ang="0">
                  <a:pos x="9" y="9"/>
                </a:cxn>
                <a:cxn ang="0">
                  <a:pos x="2" y="19"/>
                </a:cxn>
                <a:cxn ang="0">
                  <a:pos x="0" y="30"/>
                </a:cxn>
                <a:cxn ang="0">
                  <a:pos x="2" y="41"/>
                </a:cxn>
                <a:cxn ang="0">
                  <a:pos x="9" y="51"/>
                </a:cxn>
                <a:cxn ang="0">
                  <a:pos x="19" y="57"/>
                </a:cxn>
                <a:cxn ang="0">
                  <a:pos x="30" y="60"/>
                </a:cxn>
                <a:cxn ang="0">
                  <a:pos x="41" y="57"/>
                </a:cxn>
                <a:cxn ang="0">
                  <a:pos x="51" y="51"/>
                </a:cxn>
                <a:cxn ang="0">
                  <a:pos x="57" y="41"/>
                </a:cxn>
                <a:cxn ang="0">
                  <a:pos x="59" y="30"/>
                </a:cxn>
                <a:cxn ang="0">
                  <a:pos x="57" y="19"/>
                </a:cxn>
                <a:cxn ang="0">
                  <a:pos x="51" y="9"/>
                </a:cxn>
                <a:cxn ang="0">
                  <a:pos x="41" y="3"/>
                </a:cxn>
                <a:cxn ang="0">
                  <a:pos x="30" y="0"/>
                </a:cxn>
              </a:cxnLst>
              <a:rect l="0" t="0" r="r" b="b"/>
              <a:pathLst>
                <a:path w="59" h="60">
                  <a:moveTo>
                    <a:pt x="30" y="0"/>
                  </a:moveTo>
                  <a:lnTo>
                    <a:pt x="19" y="3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9" y="57"/>
                  </a:lnTo>
                  <a:lnTo>
                    <a:pt x="30" y="60"/>
                  </a:lnTo>
                  <a:lnTo>
                    <a:pt x="41" y="57"/>
                  </a:lnTo>
                  <a:lnTo>
                    <a:pt x="51" y="51"/>
                  </a:lnTo>
                  <a:lnTo>
                    <a:pt x="57" y="41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1" y="9"/>
                  </a:lnTo>
                  <a:lnTo>
                    <a:pt x="41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5367" y="3720"/>
              <a:ext cx="15" cy="1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8" y="2"/>
                </a:cxn>
                <a:cxn ang="0">
                  <a:pos x="8" y="9"/>
                </a:cxn>
                <a:cxn ang="0">
                  <a:pos x="2" y="19"/>
                </a:cxn>
                <a:cxn ang="0">
                  <a:pos x="0" y="30"/>
                </a:cxn>
                <a:cxn ang="0">
                  <a:pos x="2" y="41"/>
                </a:cxn>
                <a:cxn ang="0">
                  <a:pos x="8" y="51"/>
                </a:cxn>
                <a:cxn ang="0">
                  <a:pos x="18" y="57"/>
                </a:cxn>
                <a:cxn ang="0">
                  <a:pos x="30" y="59"/>
                </a:cxn>
                <a:cxn ang="0">
                  <a:pos x="41" y="57"/>
                </a:cxn>
                <a:cxn ang="0">
                  <a:pos x="51" y="51"/>
                </a:cxn>
                <a:cxn ang="0">
                  <a:pos x="57" y="41"/>
                </a:cxn>
                <a:cxn ang="0">
                  <a:pos x="59" y="30"/>
                </a:cxn>
                <a:cxn ang="0">
                  <a:pos x="57" y="19"/>
                </a:cxn>
                <a:cxn ang="0">
                  <a:pos x="51" y="9"/>
                </a:cxn>
                <a:cxn ang="0">
                  <a:pos x="41" y="2"/>
                </a:cxn>
                <a:cxn ang="0">
                  <a:pos x="30" y="0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lnTo>
                    <a:pt x="18" y="2"/>
                  </a:lnTo>
                  <a:lnTo>
                    <a:pt x="8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8" y="51"/>
                  </a:lnTo>
                  <a:lnTo>
                    <a:pt x="18" y="57"/>
                  </a:lnTo>
                  <a:lnTo>
                    <a:pt x="30" y="59"/>
                  </a:lnTo>
                  <a:lnTo>
                    <a:pt x="41" y="57"/>
                  </a:lnTo>
                  <a:lnTo>
                    <a:pt x="51" y="51"/>
                  </a:lnTo>
                  <a:lnTo>
                    <a:pt x="57" y="41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1" y="9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5289" y="3719"/>
              <a:ext cx="15" cy="15"/>
            </a:xfrm>
            <a:custGeom>
              <a:avLst/>
              <a:gdLst/>
              <a:ahLst/>
              <a:cxnLst>
                <a:cxn ang="0">
                  <a:pos x="30" y="58"/>
                </a:cxn>
                <a:cxn ang="0">
                  <a:pos x="41" y="55"/>
                </a:cxn>
                <a:cxn ang="0">
                  <a:pos x="51" y="49"/>
                </a:cxn>
                <a:cxn ang="0">
                  <a:pos x="58" y="41"/>
                </a:cxn>
                <a:cxn ang="0">
                  <a:pos x="60" y="28"/>
                </a:cxn>
                <a:cxn ang="0">
                  <a:pos x="58" y="17"/>
                </a:cxn>
                <a:cxn ang="0">
                  <a:pos x="51" y="8"/>
                </a:cxn>
                <a:cxn ang="0">
                  <a:pos x="41" y="2"/>
                </a:cxn>
                <a:cxn ang="0">
                  <a:pos x="30" y="0"/>
                </a:cxn>
                <a:cxn ang="0">
                  <a:pos x="19" y="2"/>
                </a:cxn>
                <a:cxn ang="0">
                  <a:pos x="9" y="8"/>
                </a:cxn>
                <a:cxn ang="0">
                  <a:pos x="3" y="17"/>
                </a:cxn>
                <a:cxn ang="0">
                  <a:pos x="0" y="28"/>
                </a:cxn>
                <a:cxn ang="0">
                  <a:pos x="3" y="41"/>
                </a:cxn>
                <a:cxn ang="0">
                  <a:pos x="9" y="49"/>
                </a:cxn>
                <a:cxn ang="0">
                  <a:pos x="19" y="55"/>
                </a:cxn>
                <a:cxn ang="0">
                  <a:pos x="30" y="58"/>
                </a:cxn>
              </a:cxnLst>
              <a:rect l="0" t="0" r="r" b="b"/>
              <a:pathLst>
                <a:path w="60" h="58">
                  <a:moveTo>
                    <a:pt x="30" y="58"/>
                  </a:moveTo>
                  <a:lnTo>
                    <a:pt x="41" y="55"/>
                  </a:lnTo>
                  <a:lnTo>
                    <a:pt x="51" y="49"/>
                  </a:lnTo>
                  <a:lnTo>
                    <a:pt x="58" y="41"/>
                  </a:lnTo>
                  <a:lnTo>
                    <a:pt x="60" y="28"/>
                  </a:lnTo>
                  <a:lnTo>
                    <a:pt x="58" y="17"/>
                  </a:lnTo>
                  <a:lnTo>
                    <a:pt x="51" y="8"/>
                  </a:lnTo>
                  <a:lnTo>
                    <a:pt x="41" y="2"/>
                  </a:lnTo>
                  <a:lnTo>
                    <a:pt x="30" y="0"/>
                  </a:lnTo>
                  <a:lnTo>
                    <a:pt x="19" y="2"/>
                  </a:lnTo>
                  <a:lnTo>
                    <a:pt x="9" y="8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3" y="41"/>
                  </a:lnTo>
                  <a:lnTo>
                    <a:pt x="9" y="49"/>
                  </a:lnTo>
                  <a:lnTo>
                    <a:pt x="19" y="55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5315" y="3720"/>
              <a:ext cx="14" cy="15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1" y="57"/>
                </a:cxn>
                <a:cxn ang="0">
                  <a:pos x="51" y="51"/>
                </a:cxn>
                <a:cxn ang="0">
                  <a:pos x="57" y="41"/>
                </a:cxn>
                <a:cxn ang="0">
                  <a:pos x="60" y="30"/>
                </a:cxn>
                <a:cxn ang="0">
                  <a:pos x="57" y="19"/>
                </a:cxn>
                <a:cxn ang="0">
                  <a:pos x="51" y="9"/>
                </a:cxn>
                <a:cxn ang="0">
                  <a:pos x="41" y="2"/>
                </a:cxn>
                <a:cxn ang="0">
                  <a:pos x="30" y="0"/>
                </a:cxn>
                <a:cxn ang="0">
                  <a:pos x="19" y="2"/>
                </a:cxn>
                <a:cxn ang="0">
                  <a:pos x="9" y="9"/>
                </a:cxn>
                <a:cxn ang="0">
                  <a:pos x="3" y="19"/>
                </a:cxn>
                <a:cxn ang="0">
                  <a:pos x="0" y="30"/>
                </a:cxn>
                <a:cxn ang="0">
                  <a:pos x="3" y="41"/>
                </a:cxn>
                <a:cxn ang="0">
                  <a:pos x="9" y="51"/>
                </a:cxn>
                <a:cxn ang="0">
                  <a:pos x="19" y="57"/>
                </a:cxn>
                <a:cxn ang="0">
                  <a:pos x="30" y="59"/>
                </a:cxn>
              </a:cxnLst>
              <a:rect l="0" t="0" r="r" b="b"/>
              <a:pathLst>
                <a:path w="60" h="59">
                  <a:moveTo>
                    <a:pt x="30" y="59"/>
                  </a:moveTo>
                  <a:lnTo>
                    <a:pt x="41" y="57"/>
                  </a:lnTo>
                  <a:lnTo>
                    <a:pt x="51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9"/>
                  </a:lnTo>
                  <a:lnTo>
                    <a:pt x="51" y="9"/>
                  </a:lnTo>
                  <a:lnTo>
                    <a:pt x="41" y="2"/>
                  </a:lnTo>
                  <a:lnTo>
                    <a:pt x="30" y="0"/>
                  </a:lnTo>
                  <a:lnTo>
                    <a:pt x="19" y="2"/>
                  </a:lnTo>
                  <a:lnTo>
                    <a:pt x="9" y="9"/>
                  </a:lnTo>
                  <a:lnTo>
                    <a:pt x="3" y="19"/>
                  </a:lnTo>
                  <a:lnTo>
                    <a:pt x="0" y="30"/>
                  </a:lnTo>
                  <a:lnTo>
                    <a:pt x="3" y="41"/>
                  </a:lnTo>
                  <a:lnTo>
                    <a:pt x="9" y="51"/>
                  </a:lnTo>
                  <a:lnTo>
                    <a:pt x="19" y="5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5341" y="3720"/>
              <a:ext cx="15" cy="15"/>
            </a:xfrm>
            <a:custGeom>
              <a:avLst/>
              <a:gdLst/>
              <a:ahLst/>
              <a:cxnLst>
                <a:cxn ang="0">
                  <a:pos x="28" y="59"/>
                </a:cxn>
                <a:cxn ang="0">
                  <a:pos x="41" y="57"/>
                </a:cxn>
                <a:cxn ang="0">
                  <a:pos x="49" y="51"/>
                </a:cxn>
                <a:cxn ang="0">
                  <a:pos x="56" y="41"/>
                </a:cxn>
                <a:cxn ang="0">
                  <a:pos x="58" y="30"/>
                </a:cxn>
                <a:cxn ang="0">
                  <a:pos x="56" y="19"/>
                </a:cxn>
                <a:cxn ang="0">
                  <a:pos x="49" y="9"/>
                </a:cxn>
                <a:cxn ang="0">
                  <a:pos x="41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8" y="9"/>
                </a:cxn>
                <a:cxn ang="0">
                  <a:pos x="2" y="19"/>
                </a:cxn>
                <a:cxn ang="0">
                  <a:pos x="0" y="30"/>
                </a:cxn>
                <a:cxn ang="0">
                  <a:pos x="2" y="41"/>
                </a:cxn>
                <a:cxn ang="0">
                  <a:pos x="8" y="51"/>
                </a:cxn>
                <a:cxn ang="0">
                  <a:pos x="17" y="57"/>
                </a:cxn>
                <a:cxn ang="0">
                  <a:pos x="28" y="59"/>
                </a:cxn>
              </a:cxnLst>
              <a:rect l="0" t="0" r="r" b="b"/>
              <a:pathLst>
                <a:path w="58" h="59">
                  <a:moveTo>
                    <a:pt x="28" y="59"/>
                  </a:moveTo>
                  <a:lnTo>
                    <a:pt x="41" y="57"/>
                  </a:lnTo>
                  <a:lnTo>
                    <a:pt x="49" y="51"/>
                  </a:lnTo>
                  <a:lnTo>
                    <a:pt x="56" y="41"/>
                  </a:lnTo>
                  <a:lnTo>
                    <a:pt x="58" y="30"/>
                  </a:lnTo>
                  <a:lnTo>
                    <a:pt x="56" y="19"/>
                  </a:lnTo>
                  <a:lnTo>
                    <a:pt x="49" y="9"/>
                  </a:lnTo>
                  <a:lnTo>
                    <a:pt x="41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8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8" y="51"/>
                  </a:lnTo>
                  <a:lnTo>
                    <a:pt x="17" y="57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381" y="3700"/>
              <a:ext cx="15" cy="15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4" y="3"/>
                </a:cxn>
                <a:cxn ang="0">
                  <a:pos x="40" y="1"/>
                </a:cxn>
                <a:cxn ang="0">
                  <a:pos x="35" y="0"/>
                </a:cxn>
                <a:cxn ang="0">
                  <a:pos x="30" y="0"/>
                </a:cxn>
                <a:cxn ang="0">
                  <a:pos x="18" y="2"/>
                </a:cxn>
                <a:cxn ang="0">
                  <a:pos x="9" y="8"/>
                </a:cxn>
                <a:cxn ang="0">
                  <a:pos x="2" y="18"/>
                </a:cxn>
                <a:cxn ang="0">
                  <a:pos x="0" y="29"/>
                </a:cxn>
                <a:cxn ang="0">
                  <a:pos x="2" y="40"/>
                </a:cxn>
                <a:cxn ang="0">
                  <a:pos x="9" y="50"/>
                </a:cxn>
                <a:cxn ang="0">
                  <a:pos x="18" y="57"/>
                </a:cxn>
                <a:cxn ang="0">
                  <a:pos x="30" y="59"/>
                </a:cxn>
                <a:cxn ang="0">
                  <a:pos x="33" y="59"/>
                </a:cxn>
                <a:cxn ang="0">
                  <a:pos x="36" y="58"/>
                </a:cxn>
                <a:cxn ang="0">
                  <a:pos x="40" y="58"/>
                </a:cxn>
                <a:cxn ang="0">
                  <a:pos x="42" y="57"/>
                </a:cxn>
                <a:cxn ang="0">
                  <a:pos x="49" y="52"/>
                </a:cxn>
                <a:cxn ang="0">
                  <a:pos x="54" y="45"/>
                </a:cxn>
                <a:cxn ang="0">
                  <a:pos x="58" y="38"/>
                </a:cxn>
                <a:cxn ang="0">
                  <a:pos x="59" y="29"/>
                </a:cxn>
                <a:cxn ang="0">
                  <a:pos x="58" y="22"/>
                </a:cxn>
                <a:cxn ang="0">
                  <a:pos x="57" y="16"/>
                </a:cxn>
                <a:cxn ang="0">
                  <a:pos x="53" y="11"/>
                </a:cxn>
                <a:cxn ang="0">
                  <a:pos x="48" y="6"/>
                </a:cxn>
              </a:cxnLst>
              <a:rect l="0" t="0" r="r" b="b"/>
              <a:pathLst>
                <a:path w="59" h="59">
                  <a:moveTo>
                    <a:pt x="48" y="6"/>
                  </a:moveTo>
                  <a:lnTo>
                    <a:pt x="44" y="3"/>
                  </a:lnTo>
                  <a:lnTo>
                    <a:pt x="40" y="1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9" y="50"/>
                  </a:lnTo>
                  <a:lnTo>
                    <a:pt x="18" y="57"/>
                  </a:lnTo>
                  <a:lnTo>
                    <a:pt x="30" y="59"/>
                  </a:lnTo>
                  <a:lnTo>
                    <a:pt x="33" y="59"/>
                  </a:lnTo>
                  <a:lnTo>
                    <a:pt x="36" y="58"/>
                  </a:lnTo>
                  <a:lnTo>
                    <a:pt x="40" y="58"/>
                  </a:lnTo>
                  <a:lnTo>
                    <a:pt x="42" y="57"/>
                  </a:lnTo>
                  <a:lnTo>
                    <a:pt x="49" y="52"/>
                  </a:lnTo>
                  <a:lnTo>
                    <a:pt x="54" y="45"/>
                  </a:lnTo>
                  <a:lnTo>
                    <a:pt x="58" y="38"/>
                  </a:lnTo>
                  <a:lnTo>
                    <a:pt x="59" y="29"/>
                  </a:lnTo>
                  <a:lnTo>
                    <a:pt x="58" y="22"/>
                  </a:lnTo>
                  <a:lnTo>
                    <a:pt x="57" y="16"/>
                  </a:lnTo>
                  <a:lnTo>
                    <a:pt x="53" y="11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03" y="3699"/>
              <a:ext cx="15" cy="15"/>
            </a:xfrm>
            <a:custGeom>
              <a:avLst/>
              <a:gdLst/>
              <a:ahLst/>
              <a:cxnLst>
                <a:cxn ang="0">
                  <a:pos x="29" y="60"/>
                </a:cxn>
                <a:cxn ang="0">
                  <a:pos x="41" y="57"/>
                </a:cxn>
                <a:cxn ang="0">
                  <a:pos x="50" y="51"/>
                </a:cxn>
                <a:cxn ang="0">
                  <a:pos x="57" y="41"/>
                </a:cxn>
                <a:cxn ang="0">
                  <a:pos x="59" y="30"/>
                </a:cxn>
                <a:cxn ang="0">
                  <a:pos x="57" y="19"/>
                </a:cxn>
                <a:cxn ang="0">
                  <a:pos x="50" y="9"/>
                </a:cxn>
                <a:cxn ang="0">
                  <a:pos x="41" y="3"/>
                </a:cxn>
                <a:cxn ang="0">
                  <a:pos x="29" y="0"/>
                </a:cxn>
                <a:cxn ang="0">
                  <a:pos x="18" y="3"/>
                </a:cxn>
                <a:cxn ang="0">
                  <a:pos x="8" y="9"/>
                </a:cxn>
                <a:cxn ang="0">
                  <a:pos x="2" y="19"/>
                </a:cxn>
                <a:cxn ang="0">
                  <a:pos x="0" y="30"/>
                </a:cxn>
                <a:cxn ang="0">
                  <a:pos x="2" y="41"/>
                </a:cxn>
                <a:cxn ang="0">
                  <a:pos x="8" y="51"/>
                </a:cxn>
                <a:cxn ang="0">
                  <a:pos x="18" y="57"/>
                </a:cxn>
                <a:cxn ang="0">
                  <a:pos x="29" y="60"/>
                </a:cxn>
              </a:cxnLst>
              <a:rect l="0" t="0" r="r" b="b"/>
              <a:pathLst>
                <a:path w="59" h="60">
                  <a:moveTo>
                    <a:pt x="29" y="60"/>
                  </a:moveTo>
                  <a:lnTo>
                    <a:pt x="41" y="57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3"/>
                  </a:lnTo>
                  <a:lnTo>
                    <a:pt x="29" y="0"/>
                  </a:lnTo>
                  <a:lnTo>
                    <a:pt x="18" y="3"/>
                  </a:lnTo>
                  <a:lnTo>
                    <a:pt x="8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8" y="51"/>
                  </a:lnTo>
                  <a:lnTo>
                    <a:pt x="18" y="57"/>
                  </a:lnTo>
                  <a:lnTo>
                    <a:pt x="29" y="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29" y="3700"/>
              <a:ext cx="15" cy="15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1" y="57"/>
                </a:cxn>
                <a:cxn ang="0">
                  <a:pos x="51" y="50"/>
                </a:cxn>
                <a:cxn ang="0">
                  <a:pos x="57" y="40"/>
                </a:cxn>
                <a:cxn ang="0">
                  <a:pos x="60" y="29"/>
                </a:cxn>
                <a:cxn ang="0">
                  <a:pos x="57" y="18"/>
                </a:cxn>
                <a:cxn ang="0">
                  <a:pos x="51" y="8"/>
                </a:cxn>
                <a:cxn ang="0">
                  <a:pos x="41" y="2"/>
                </a:cxn>
                <a:cxn ang="0">
                  <a:pos x="30" y="0"/>
                </a:cxn>
                <a:cxn ang="0">
                  <a:pos x="19" y="2"/>
                </a:cxn>
                <a:cxn ang="0">
                  <a:pos x="9" y="8"/>
                </a:cxn>
                <a:cxn ang="0">
                  <a:pos x="3" y="18"/>
                </a:cxn>
                <a:cxn ang="0">
                  <a:pos x="0" y="29"/>
                </a:cxn>
                <a:cxn ang="0">
                  <a:pos x="3" y="40"/>
                </a:cxn>
                <a:cxn ang="0">
                  <a:pos x="9" y="50"/>
                </a:cxn>
                <a:cxn ang="0">
                  <a:pos x="19" y="57"/>
                </a:cxn>
                <a:cxn ang="0">
                  <a:pos x="30" y="59"/>
                </a:cxn>
              </a:cxnLst>
              <a:rect l="0" t="0" r="r" b="b"/>
              <a:pathLst>
                <a:path w="60" h="59">
                  <a:moveTo>
                    <a:pt x="30" y="59"/>
                  </a:moveTo>
                  <a:lnTo>
                    <a:pt x="41" y="57"/>
                  </a:lnTo>
                  <a:lnTo>
                    <a:pt x="51" y="50"/>
                  </a:lnTo>
                  <a:lnTo>
                    <a:pt x="57" y="40"/>
                  </a:lnTo>
                  <a:lnTo>
                    <a:pt x="60" y="29"/>
                  </a:lnTo>
                  <a:lnTo>
                    <a:pt x="57" y="18"/>
                  </a:lnTo>
                  <a:lnTo>
                    <a:pt x="51" y="8"/>
                  </a:lnTo>
                  <a:lnTo>
                    <a:pt x="41" y="2"/>
                  </a:lnTo>
                  <a:lnTo>
                    <a:pt x="30" y="0"/>
                  </a:lnTo>
                  <a:lnTo>
                    <a:pt x="19" y="2"/>
                  </a:lnTo>
                  <a:lnTo>
                    <a:pt x="9" y="8"/>
                  </a:lnTo>
                  <a:lnTo>
                    <a:pt x="3" y="18"/>
                  </a:lnTo>
                  <a:lnTo>
                    <a:pt x="0" y="29"/>
                  </a:lnTo>
                  <a:lnTo>
                    <a:pt x="3" y="40"/>
                  </a:lnTo>
                  <a:lnTo>
                    <a:pt x="9" y="50"/>
                  </a:lnTo>
                  <a:lnTo>
                    <a:pt x="19" y="5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355" y="3700"/>
              <a:ext cx="15" cy="15"/>
            </a:xfrm>
            <a:custGeom>
              <a:avLst/>
              <a:gdLst/>
              <a:ahLst/>
              <a:cxnLst>
                <a:cxn ang="0">
                  <a:pos x="28" y="59"/>
                </a:cxn>
                <a:cxn ang="0">
                  <a:pos x="41" y="57"/>
                </a:cxn>
                <a:cxn ang="0">
                  <a:pos x="49" y="50"/>
                </a:cxn>
                <a:cxn ang="0">
                  <a:pos x="56" y="40"/>
                </a:cxn>
                <a:cxn ang="0">
                  <a:pos x="58" y="29"/>
                </a:cxn>
                <a:cxn ang="0">
                  <a:pos x="56" y="18"/>
                </a:cxn>
                <a:cxn ang="0">
                  <a:pos x="49" y="8"/>
                </a:cxn>
                <a:cxn ang="0">
                  <a:pos x="41" y="2"/>
                </a:cxn>
                <a:cxn ang="0">
                  <a:pos x="28" y="0"/>
                </a:cxn>
                <a:cxn ang="0">
                  <a:pos x="17" y="2"/>
                </a:cxn>
                <a:cxn ang="0">
                  <a:pos x="9" y="8"/>
                </a:cxn>
                <a:cxn ang="0">
                  <a:pos x="2" y="18"/>
                </a:cxn>
                <a:cxn ang="0">
                  <a:pos x="0" y="29"/>
                </a:cxn>
                <a:cxn ang="0">
                  <a:pos x="2" y="40"/>
                </a:cxn>
                <a:cxn ang="0">
                  <a:pos x="9" y="50"/>
                </a:cxn>
                <a:cxn ang="0">
                  <a:pos x="17" y="57"/>
                </a:cxn>
                <a:cxn ang="0">
                  <a:pos x="28" y="59"/>
                </a:cxn>
              </a:cxnLst>
              <a:rect l="0" t="0" r="r" b="b"/>
              <a:pathLst>
                <a:path w="58" h="59">
                  <a:moveTo>
                    <a:pt x="28" y="59"/>
                  </a:moveTo>
                  <a:lnTo>
                    <a:pt x="41" y="57"/>
                  </a:lnTo>
                  <a:lnTo>
                    <a:pt x="49" y="50"/>
                  </a:lnTo>
                  <a:lnTo>
                    <a:pt x="56" y="40"/>
                  </a:lnTo>
                  <a:lnTo>
                    <a:pt x="58" y="29"/>
                  </a:lnTo>
                  <a:lnTo>
                    <a:pt x="56" y="18"/>
                  </a:lnTo>
                  <a:lnTo>
                    <a:pt x="49" y="8"/>
                  </a:lnTo>
                  <a:lnTo>
                    <a:pt x="41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29"/>
                  </a:lnTo>
                  <a:lnTo>
                    <a:pt x="2" y="40"/>
                  </a:lnTo>
                  <a:lnTo>
                    <a:pt x="9" y="50"/>
                  </a:lnTo>
                  <a:lnTo>
                    <a:pt x="17" y="57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367" y="3680"/>
              <a:ext cx="15" cy="14"/>
            </a:xfrm>
            <a:custGeom>
              <a:avLst/>
              <a:gdLst/>
              <a:ahLst/>
              <a:cxnLst>
                <a:cxn ang="0">
                  <a:pos x="30" y="58"/>
                </a:cxn>
                <a:cxn ang="0">
                  <a:pos x="41" y="56"/>
                </a:cxn>
                <a:cxn ang="0">
                  <a:pos x="51" y="49"/>
                </a:cxn>
                <a:cxn ang="0">
                  <a:pos x="57" y="41"/>
                </a:cxn>
                <a:cxn ang="0">
                  <a:pos x="60" y="28"/>
                </a:cxn>
                <a:cxn ang="0">
                  <a:pos x="57" y="17"/>
                </a:cxn>
                <a:cxn ang="0">
                  <a:pos x="51" y="9"/>
                </a:cxn>
                <a:cxn ang="0">
                  <a:pos x="41" y="2"/>
                </a:cxn>
                <a:cxn ang="0">
                  <a:pos x="30" y="0"/>
                </a:cxn>
                <a:cxn ang="0">
                  <a:pos x="19" y="2"/>
                </a:cxn>
                <a:cxn ang="0">
                  <a:pos x="9" y="9"/>
                </a:cxn>
                <a:cxn ang="0">
                  <a:pos x="3" y="17"/>
                </a:cxn>
                <a:cxn ang="0">
                  <a:pos x="0" y="28"/>
                </a:cxn>
                <a:cxn ang="0">
                  <a:pos x="3" y="41"/>
                </a:cxn>
                <a:cxn ang="0">
                  <a:pos x="9" y="49"/>
                </a:cxn>
                <a:cxn ang="0">
                  <a:pos x="19" y="56"/>
                </a:cxn>
                <a:cxn ang="0">
                  <a:pos x="30" y="58"/>
                </a:cxn>
              </a:cxnLst>
              <a:rect l="0" t="0" r="r" b="b"/>
              <a:pathLst>
                <a:path w="60" h="58">
                  <a:moveTo>
                    <a:pt x="30" y="58"/>
                  </a:moveTo>
                  <a:lnTo>
                    <a:pt x="41" y="56"/>
                  </a:lnTo>
                  <a:lnTo>
                    <a:pt x="51" y="49"/>
                  </a:lnTo>
                  <a:lnTo>
                    <a:pt x="57" y="41"/>
                  </a:lnTo>
                  <a:lnTo>
                    <a:pt x="60" y="28"/>
                  </a:lnTo>
                  <a:lnTo>
                    <a:pt x="57" y="17"/>
                  </a:lnTo>
                  <a:lnTo>
                    <a:pt x="51" y="9"/>
                  </a:lnTo>
                  <a:lnTo>
                    <a:pt x="41" y="2"/>
                  </a:lnTo>
                  <a:lnTo>
                    <a:pt x="30" y="0"/>
                  </a:lnTo>
                  <a:lnTo>
                    <a:pt x="19" y="2"/>
                  </a:lnTo>
                  <a:lnTo>
                    <a:pt x="9" y="9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3" y="41"/>
                  </a:lnTo>
                  <a:lnTo>
                    <a:pt x="9" y="49"/>
                  </a:lnTo>
                  <a:lnTo>
                    <a:pt x="19" y="56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315" y="3680"/>
              <a:ext cx="15" cy="14"/>
            </a:xfrm>
            <a:custGeom>
              <a:avLst/>
              <a:gdLst/>
              <a:ahLst/>
              <a:cxnLst>
                <a:cxn ang="0">
                  <a:pos x="30" y="58"/>
                </a:cxn>
                <a:cxn ang="0">
                  <a:pos x="41" y="56"/>
                </a:cxn>
                <a:cxn ang="0">
                  <a:pos x="51" y="49"/>
                </a:cxn>
                <a:cxn ang="0">
                  <a:pos x="57" y="41"/>
                </a:cxn>
                <a:cxn ang="0">
                  <a:pos x="59" y="28"/>
                </a:cxn>
                <a:cxn ang="0">
                  <a:pos x="57" y="17"/>
                </a:cxn>
                <a:cxn ang="0">
                  <a:pos x="51" y="9"/>
                </a:cxn>
                <a:cxn ang="0">
                  <a:pos x="41" y="2"/>
                </a:cxn>
                <a:cxn ang="0">
                  <a:pos x="30" y="0"/>
                </a:cxn>
                <a:cxn ang="0">
                  <a:pos x="18" y="2"/>
                </a:cxn>
                <a:cxn ang="0">
                  <a:pos x="8" y="9"/>
                </a:cxn>
                <a:cxn ang="0">
                  <a:pos x="2" y="17"/>
                </a:cxn>
                <a:cxn ang="0">
                  <a:pos x="0" y="28"/>
                </a:cxn>
                <a:cxn ang="0">
                  <a:pos x="2" y="41"/>
                </a:cxn>
                <a:cxn ang="0">
                  <a:pos x="8" y="49"/>
                </a:cxn>
                <a:cxn ang="0">
                  <a:pos x="18" y="56"/>
                </a:cxn>
                <a:cxn ang="0">
                  <a:pos x="30" y="58"/>
                </a:cxn>
              </a:cxnLst>
              <a:rect l="0" t="0" r="r" b="b"/>
              <a:pathLst>
                <a:path w="59" h="58">
                  <a:moveTo>
                    <a:pt x="30" y="58"/>
                  </a:moveTo>
                  <a:lnTo>
                    <a:pt x="41" y="56"/>
                  </a:lnTo>
                  <a:lnTo>
                    <a:pt x="51" y="49"/>
                  </a:lnTo>
                  <a:lnTo>
                    <a:pt x="57" y="41"/>
                  </a:lnTo>
                  <a:lnTo>
                    <a:pt x="59" y="28"/>
                  </a:lnTo>
                  <a:lnTo>
                    <a:pt x="57" y="17"/>
                  </a:lnTo>
                  <a:lnTo>
                    <a:pt x="51" y="9"/>
                  </a:lnTo>
                  <a:lnTo>
                    <a:pt x="41" y="2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8" y="9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41"/>
                  </a:lnTo>
                  <a:lnTo>
                    <a:pt x="8" y="49"/>
                  </a:lnTo>
                  <a:lnTo>
                    <a:pt x="18" y="56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342" y="3680"/>
              <a:ext cx="14" cy="14"/>
            </a:xfrm>
            <a:custGeom>
              <a:avLst/>
              <a:gdLst/>
              <a:ahLst/>
              <a:cxnLst>
                <a:cxn ang="0">
                  <a:pos x="29" y="58"/>
                </a:cxn>
                <a:cxn ang="0">
                  <a:pos x="41" y="56"/>
                </a:cxn>
                <a:cxn ang="0">
                  <a:pos x="50" y="49"/>
                </a:cxn>
                <a:cxn ang="0">
                  <a:pos x="56" y="41"/>
                </a:cxn>
                <a:cxn ang="0">
                  <a:pos x="59" y="28"/>
                </a:cxn>
                <a:cxn ang="0">
                  <a:pos x="56" y="17"/>
                </a:cxn>
                <a:cxn ang="0">
                  <a:pos x="50" y="9"/>
                </a:cxn>
                <a:cxn ang="0">
                  <a:pos x="41" y="2"/>
                </a:cxn>
                <a:cxn ang="0">
                  <a:pos x="29" y="0"/>
                </a:cxn>
                <a:cxn ang="0">
                  <a:pos x="18" y="2"/>
                </a:cxn>
                <a:cxn ang="0">
                  <a:pos x="9" y="9"/>
                </a:cxn>
                <a:cxn ang="0">
                  <a:pos x="3" y="17"/>
                </a:cxn>
                <a:cxn ang="0">
                  <a:pos x="0" y="28"/>
                </a:cxn>
                <a:cxn ang="0">
                  <a:pos x="3" y="41"/>
                </a:cxn>
                <a:cxn ang="0">
                  <a:pos x="9" y="49"/>
                </a:cxn>
                <a:cxn ang="0">
                  <a:pos x="18" y="56"/>
                </a:cxn>
                <a:cxn ang="0">
                  <a:pos x="29" y="58"/>
                </a:cxn>
              </a:cxnLst>
              <a:rect l="0" t="0" r="r" b="b"/>
              <a:pathLst>
                <a:path w="59" h="58">
                  <a:moveTo>
                    <a:pt x="29" y="58"/>
                  </a:moveTo>
                  <a:lnTo>
                    <a:pt x="41" y="56"/>
                  </a:lnTo>
                  <a:lnTo>
                    <a:pt x="50" y="49"/>
                  </a:lnTo>
                  <a:lnTo>
                    <a:pt x="56" y="41"/>
                  </a:lnTo>
                  <a:lnTo>
                    <a:pt x="59" y="28"/>
                  </a:lnTo>
                  <a:lnTo>
                    <a:pt x="56" y="17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lnTo>
                    <a:pt x="18" y="2"/>
                  </a:lnTo>
                  <a:lnTo>
                    <a:pt x="9" y="9"/>
                  </a:lnTo>
                  <a:lnTo>
                    <a:pt x="3" y="17"/>
                  </a:lnTo>
                  <a:lnTo>
                    <a:pt x="0" y="28"/>
                  </a:lnTo>
                  <a:lnTo>
                    <a:pt x="3" y="41"/>
                  </a:lnTo>
                  <a:lnTo>
                    <a:pt x="9" y="49"/>
                  </a:lnTo>
                  <a:lnTo>
                    <a:pt x="18" y="56"/>
                  </a:lnTo>
                  <a:lnTo>
                    <a:pt x="29" y="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5273" y="3861"/>
              <a:ext cx="149" cy="163"/>
            </a:xfrm>
            <a:custGeom>
              <a:avLst/>
              <a:gdLst/>
              <a:ahLst/>
              <a:cxnLst>
                <a:cxn ang="0">
                  <a:pos x="596" y="362"/>
                </a:cxn>
                <a:cxn ang="0">
                  <a:pos x="596" y="350"/>
                </a:cxn>
                <a:cxn ang="0">
                  <a:pos x="595" y="336"/>
                </a:cxn>
                <a:cxn ang="0">
                  <a:pos x="593" y="323"/>
                </a:cxn>
                <a:cxn ang="0">
                  <a:pos x="591" y="311"/>
                </a:cxn>
                <a:cxn ang="0">
                  <a:pos x="591" y="0"/>
                </a:cxn>
                <a:cxn ang="0">
                  <a:pos x="396" y="0"/>
                </a:cxn>
                <a:cxn ang="0">
                  <a:pos x="5" y="0"/>
                </a:cxn>
                <a:cxn ang="0">
                  <a:pos x="4" y="121"/>
                </a:cxn>
                <a:cxn ang="0">
                  <a:pos x="4" y="223"/>
                </a:cxn>
                <a:cxn ang="0">
                  <a:pos x="4" y="291"/>
                </a:cxn>
                <a:cxn ang="0">
                  <a:pos x="4" y="317"/>
                </a:cxn>
                <a:cxn ang="0">
                  <a:pos x="3" y="328"/>
                </a:cxn>
                <a:cxn ang="0">
                  <a:pos x="1" y="340"/>
                </a:cxn>
                <a:cxn ang="0">
                  <a:pos x="0" y="351"/>
                </a:cxn>
                <a:cxn ang="0">
                  <a:pos x="0" y="362"/>
                </a:cxn>
                <a:cxn ang="0">
                  <a:pos x="1" y="389"/>
                </a:cxn>
                <a:cxn ang="0">
                  <a:pos x="5" y="417"/>
                </a:cxn>
                <a:cxn ang="0">
                  <a:pos x="11" y="443"/>
                </a:cxn>
                <a:cxn ang="0">
                  <a:pos x="20" y="467"/>
                </a:cxn>
                <a:cxn ang="0">
                  <a:pos x="31" y="491"/>
                </a:cxn>
                <a:cxn ang="0">
                  <a:pos x="45" y="515"/>
                </a:cxn>
                <a:cxn ang="0">
                  <a:pos x="60" y="536"/>
                </a:cxn>
                <a:cxn ang="0">
                  <a:pos x="76" y="555"/>
                </a:cxn>
                <a:cxn ang="0">
                  <a:pos x="95" y="574"/>
                </a:cxn>
                <a:cxn ang="0">
                  <a:pos x="116" y="591"/>
                </a:cxn>
                <a:cxn ang="0">
                  <a:pos x="137" y="606"/>
                </a:cxn>
                <a:cxn ang="0">
                  <a:pos x="160" y="620"/>
                </a:cxn>
                <a:cxn ang="0">
                  <a:pos x="184" y="631"/>
                </a:cxn>
                <a:cxn ang="0">
                  <a:pos x="210" y="640"/>
                </a:cxn>
                <a:cxn ang="0">
                  <a:pos x="236" y="646"/>
                </a:cxn>
                <a:cxn ang="0">
                  <a:pos x="263" y="651"/>
                </a:cxn>
                <a:cxn ang="0">
                  <a:pos x="267" y="651"/>
                </a:cxn>
                <a:cxn ang="0">
                  <a:pos x="273" y="651"/>
                </a:cxn>
                <a:cxn ang="0">
                  <a:pos x="282" y="651"/>
                </a:cxn>
                <a:cxn ang="0">
                  <a:pos x="293" y="651"/>
                </a:cxn>
                <a:cxn ang="0">
                  <a:pos x="303" y="652"/>
                </a:cxn>
                <a:cxn ang="0">
                  <a:pos x="312" y="652"/>
                </a:cxn>
                <a:cxn ang="0">
                  <a:pos x="318" y="652"/>
                </a:cxn>
                <a:cxn ang="0">
                  <a:pos x="320" y="652"/>
                </a:cxn>
                <a:cxn ang="0">
                  <a:pos x="349" y="649"/>
                </a:cxn>
                <a:cxn ang="0">
                  <a:pos x="376" y="642"/>
                </a:cxn>
                <a:cxn ang="0">
                  <a:pos x="404" y="635"/>
                </a:cxn>
                <a:cxn ang="0">
                  <a:pos x="428" y="624"/>
                </a:cxn>
                <a:cxn ang="0">
                  <a:pos x="452" y="611"/>
                </a:cxn>
                <a:cxn ang="0">
                  <a:pos x="475" y="596"/>
                </a:cxn>
                <a:cxn ang="0">
                  <a:pos x="497" y="579"/>
                </a:cxn>
                <a:cxn ang="0">
                  <a:pos x="516" y="560"/>
                </a:cxn>
                <a:cxn ang="0">
                  <a:pos x="534" y="541"/>
                </a:cxn>
                <a:cxn ang="0">
                  <a:pos x="549" y="518"/>
                </a:cxn>
                <a:cxn ang="0">
                  <a:pos x="562" y="495"/>
                </a:cxn>
                <a:cxn ang="0">
                  <a:pos x="575" y="471"/>
                </a:cxn>
                <a:cxn ang="0">
                  <a:pos x="583" y="445"/>
                </a:cxn>
                <a:cxn ang="0">
                  <a:pos x="591" y="418"/>
                </a:cxn>
                <a:cxn ang="0">
                  <a:pos x="595" y="390"/>
                </a:cxn>
                <a:cxn ang="0">
                  <a:pos x="596" y="362"/>
                </a:cxn>
              </a:cxnLst>
              <a:rect l="0" t="0" r="r" b="b"/>
              <a:pathLst>
                <a:path w="596" h="652">
                  <a:moveTo>
                    <a:pt x="596" y="362"/>
                  </a:moveTo>
                  <a:lnTo>
                    <a:pt x="596" y="350"/>
                  </a:lnTo>
                  <a:lnTo>
                    <a:pt x="595" y="336"/>
                  </a:lnTo>
                  <a:lnTo>
                    <a:pt x="593" y="323"/>
                  </a:lnTo>
                  <a:lnTo>
                    <a:pt x="591" y="311"/>
                  </a:lnTo>
                  <a:lnTo>
                    <a:pt x="591" y="0"/>
                  </a:lnTo>
                  <a:lnTo>
                    <a:pt x="396" y="0"/>
                  </a:lnTo>
                  <a:lnTo>
                    <a:pt x="5" y="0"/>
                  </a:lnTo>
                  <a:lnTo>
                    <a:pt x="4" y="121"/>
                  </a:lnTo>
                  <a:lnTo>
                    <a:pt x="4" y="223"/>
                  </a:lnTo>
                  <a:lnTo>
                    <a:pt x="4" y="291"/>
                  </a:lnTo>
                  <a:lnTo>
                    <a:pt x="4" y="317"/>
                  </a:lnTo>
                  <a:lnTo>
                    <a:pt x="3" y="328"/>
                  </a:lnTo>
                  <a:lnTo>
                    <a:pt x="1" y="340"/>
                  </a:lnTo>
                  <a:lnTo>
                    <a:pt x="0" y="351"/>
                  </a:lnTo>
                  <a:lnTo>
                    <a:pt x="0" y="362"/>
                  </a:lnTo>
                  <a:lnTo>
                    <a:pt x="1" y="389"/>
                  </a:lnTo>
                  <a:lnTo>
                    <a:pt x="5" y="417"/>
                  </a:lnTo>
                  <a:lnTo>
                    <a:pt x="11" y="443"/>
                  </a:lnTo>
                  <a:lnTo>
                    <a:pt x="20" y="467"/>
                  </a:lnTo>
                  <a:lnTo>
                    <a:pt x="31" y="491"/>
                  </a:lnTo>
                  <a:lnTo>
                    <a:pt x="45" y="515"/>
                  </a:lnTo>
                  <a:lnTo>
                    <a:pt x="60" y="536"/>
                  </a:lnTo>
                  <a:lnTo>
                    <a:pt x="76" y="555"/>
                  </a:lnTo>
                  <a:lnTo>
                    <a:pt x="95" y="574"/>
                  </a:lnTo>
                  <a:lnTo>
                    <a:pt x="116" y="591"/>
                  </a:lnTo>
                  <a:lnTo>
                    <a:pt x="137" y="606"/>
                  </a:lnTo>
                  <a:lnTo>
                    <a:pt x="160" y="620"/>
                  </a:lnTo>
                  <a:lnTo>
                    <a:pt x="184" y="631"/>
                  </a:lnTo>
                  <a:lnTo>
                    <a:pt x="210" y="640"/>
                  </a:lnTo>
                  <a:lnTo>
                    <a:pt x="236" y="646"/>
                  </a:lnTo>
                  <a:lnTo>
                    <a:pt x="263" y="651"/>
                  </a:lnTo>
                  <a:lnTo>
                    <a:pt x="267" y="651"/>
                  </a:lnTo>
                  <a:lnTo>
                    <a:pt x="273" y="651"/>
                  </a:lnTo>
                  <a:lnTo>
                    <a:pt x="282" y="651"/>
                  </a:lnTo>
                  <a:lnTo>
                    <a:pt x="293" y="651"/>
                  </a:lnTo>
                  <a:lnTo>
                    <a:pt x="303" y="652"/>
                  </a:lnTo>
                  <a:lnTo>
                    <a:pt x="312" y="652"/>
                  </a:lnTo>
                  <a:lnTo>
                    <a:pt x="318" y="652"/>
                  </a:lnTo>
                  <a:lnTo>
                    <a:pt x="320" y="652"/>
                  </a:lnTo>
                  <a:lnTo>
                    <a:pt x="349" y="649"/>
                  </a:lnTo>
                  <a:lnTo>
                    <a:pt x="376" y="642"/>
                  </a:lnTo>
                  <a:lnTo>
                    <a:pt x="404" y="635"/>
                  </a:lnTo>
                  <a:lnTo>
                    <a:pt x="428" y="624"/>
                  </a:lnTo>
                  <a:lnTo>
                    <a:pt x="452" y="611"/>
                  </a:lnTo>
                  <a:lnTo>
                    <a:pt x="475" y="596"/>
                  </a:lnTo>
                  <a:lnTo>
                    <a:pt x="497" y="579"/>
                  </a:lnTo>
                  <a:lnTo>
                    <a:pt x="516" y="560"/>
                  </a:lnTo>
                  <a:lnTo>
                    <a:pt x="534" y="541"/>
                  </a:lnTo>
                  <a:lnTo>
                    <a:pt x="549" y="518"/>
                  </a:lnTo>
                  <a:lnTo>
                    <a:pt x="562" y="495"/>
                  </a:lnTo>
                  <a:lnTo>
                    <a:pt x="575" y="471"/>
                  </a:lnTo>
                  <a:lnTo>
                    <a:pt x="583" y="445"/>
                  </a:lnTo>
                  <a:lnTo>
                    <a:pt x="591" y="418"/>
                  </a:lnTo>
                  <a:lnTo>
                    <a:pt x="595" y="390"/>
                  </a:lnTo>
                  <a:lnTo>
                    <a:pt x="596" y="362"/>
                  </a:lnTo>
                  <a:close/>
                </a:path>
              </a:pathLst>
            </a:custGeom>
            <a:solidFill>
              <a:srgbClr val="8CD8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5332" y="3812"/>
              <a:ext cx="113" cy="366"/>
            </a:xfrm>
            <a:custGeom>
              <a:avLst/>
              <a:gdLst/>
              <a:ahLst/>
              <a:cxnLst>
                <a:cxn ang="0">
                  <a:pos x="454" y="198"/>
                </a:cxn>
                <a:cxn ang="0">
                  <a:pos x="357" y="0"/>
                </a:cxn>
                <a:cxn ang="0">
                  <a:pos x="162" y="198"/>
                </a:cxn>
                <a:cxn ang="0">
                  <a:pos x="397" y="198"/>
                </a:cxn>
                <a:cxn ang="0">
                  <a:pos x="392" y="466"/>
                </a:cxn>
                <a:cxn ang="0">
                  <a:pos x="383" y="663"/>
                </a:cxn>
                <a:cxn ang="0">
                  <a:pos x="376" y="710"/>
                </a:cxn>
                <a:cxn ang="0">
                  <a:pos x="361" y="755"/>
                </a:cxn>
                <a:cxn ang="0">
                  <a:pos x="338" y="796"/>
                </a:cxn>
                <a:cxn ang="0">
                  <a:pos x="306" y="832"/>
                </a:cxn>
                <a:cxn ang="0">
                  <a:pos x="281" y="853"/>
                </a:cxn>
                <a:cxn ang="0">
                  <a:pos x="255" y="870"/>
                </a:cxn>
                <a:cxn ang="0">
                  <a:pos x="227" y="885"/>
                </a:cxn>
                <a:cxn ang="0">
                  <a:pos x="197" y="899"/>
                </a:cxn>
                <a:cxn ang="0">
                  <a:pos x="172" y="907"/>
                </a:cxn>
                <a:cxn ang="0">
                  <a:pos x="148" y="912"/>
                </a:cxn>
                <a:cxn ang="0">
                  <a:pos x="124" y="917"/>
                </a:cxn>
                <a:cxn ang="0">
                  <a:pos x="99" y="920"/>
                </a:cxn>
                <a:cxn ang="0">
                  <a:pos x="84" y="920"/>
                </a:cxn>
                <a:cxn ang="0">
                  <a:pos x="68" y="921"/>
                </a:cxn>
                <a:cxn ang="0">
                  <a:pos x="29" y="1216"/>
                </a:cxn>
                <a:cxn ang="0">
                  <a:pos x="0" y="1342"/>
                </a:cxn>
                <a:cxn ang="0">
                  <a:pos x="125" y="1467"/>
                </a:cxn>
                <a:cxn ang="0">
                  <a:pos x="125" y="1110"/>
                </a:cxn>
                <a:cxn ang="0">
                  <a:pos x="125" y="974"/>
                </a:cxn>
                <a:cxn ang="0">
                  <a:pos x="153" y="969"/>
                </a:cxn>
                <a:cxn ang="0">
                  <a:pos x="182" y="962"/>
                </a:cxn>
                <a:cxn ang="0">
                  <a:pos x="210" y="953"/>
                </a:cxn>
                <a:cxn ang="0">
                  <a:pos x="238" y="942"/>
                </a:cxn>
                <a:cxn ang="0">
                  <a:pos x="264" y="928"/>
                </a:cxn>
                <a:cxn ang="0">
                  <a:pos x="290" y="914"/>
                </a:cxn>
                <a:cxn ang="0">
                  <a:pos x="315" y="896"/>
                </a:cxn>
                <a:cxn ang="0">
                  <a:pos x="338" y="876"/>
                </a:cxn>
                <a:cxn ang="0">
                  <a:pos x="378" y="833"/>
                </a:cxn>
                <a:cxn ang="0">
                  <a:pos x="407" y="783"/>
                </a:cxn>
                <a:cxn ang="0">
                  <a:pos x="425" y="730"/>
                </a:cxn>
                <a:cxn ang="0">
                  <a:pos x="436" y="674"/>
                </a:cxn>
                <a:cxn ang="0">
                  <a:pos x="445" y="567"/>
                </a:cxn>
                <a:cxn ang="0">
                  <a:pos x="450" y="459"/>
                </a:cxn>
                <a:cxn ang="0">
                  <a:pos x="455" y="327"/>
                </a:cxn>
                <a:cxn ang="0">
                  <a:pos x="452" y="198"/>
                </a:cxn>
              </a:cxnLst>
              <a:rect l="0" t="0" r="r" b="b"/>
              <a:pathLst>
                <a:path w="455" h="1467">
                  <a:moveTo>
                    <a:pt x="452" y="198"/>
                  </a:moveTo>
                  <a:lnTo>
                    <a:pt x="454" y="198"/>
                  </a:lnTo>
                  <a:lnTo>
                    <a:pt x="454" y="0"/>
                  </a:lnTo>
                  <a:lnTo>
                    <a:pt x="357" y="0"/>
                  </a:lnTo>
                  <a:lnTo>
                    <a:pt x="188" y="0"/>
                  </a:lnTo>
                  <a:lnTo>
                    <a:pt x="162" y="198"/>
                  </a:lnTo>
                  <a:lnTo>
                    <a:pt x="357" y="198"/>
                  </a:lnTo>
                  <a:lnTo>
                    <a:pt x="397" y="198"/>
                  </a:lnTo>
                  <a:lnTo>
                    <a:pt x="395" y="327"/>
                  </a:lnTo>
                  <a:lnTo>
                    <a:pt x="392" y="466"/>
                  </a:lnTo>
                  <a:lnTo>
                    <a:pt x="388" y="586"/>
                  </a:lnTo>
                  <a:lnTo>
                    <a:pt x="383" y="663"/>
                  </a:lnTo>
                  <a:lnTo>
                    <a:pt x="379" y="686"/>
                  </a:lnTo>
                  <a:lnTo>
                    <a:pt x="376" y="710"/>
                  </a:lnTo>
                  <a:lnTo>
                    <a:pt x="369" y="732"/>
                  </a:lnTo>
                  <a:lnTo>
                    <a:pt x="361" y="755"/>
                  </a:lnTo>
                  <a:lnTo>
                    <a:pt x="351" y="776"/>
                  </a:lnTo>
                  <a:lnTo>
                    <a:pt x="338" y="796"/>
                  </a:lnTo>
                  <a:lnTo>
                    <a:pt x="323" y="814"/>
                  </a:lnTo>
                  <a:lnTo>
                    <a:pt x="306" y="832"/>
                  </a:lnTo>
                  <a:lnTo>
                    <a:pt x="294" y="843"/>
                  </a:lnTo>
                  <a:lnTo>
                    <a:pt x="281" y="853"/>
                  </a:lnTo>
                  <a:lnTo>
                    <a:pt x="269" y="861"/>
                  </a:lnTo>
                  <a:lnTo>
                    <a:pt x="255" y="870"/>
                  </a:lnTo>
                  <a:lnTo>
                    <a:pt x="241" y="879"/>
                  </a:lnTo>
                  <a:lnTo>
                    <a:pt x="227" y="885"/>
                  </a:lnTo>
                  <a:lnTo>
                    <a:pt x="212" y="892"/>
                  </a:lnTo>
                  <a:lnTo>
                    <a:pt x="197" y="899"/>
                  </a:lnTo>
                  <a:lnTo>
                    <a:pt x="184" y="904"/>
                  </a:lnTo>
                  <a:lnTo>
                    <a:pt x="172" y="907"/>
                  </a:lnTo>
                  <a:lnTo>
                    <a:pt x="161" y="910"/>
                  </a:lnTo>
                  <a:lnTo>
                    <a:pt x="148" y="912"/>
                  </a:lnTo>
                  <a:lnTo>
                    <a:pt x="136" y="915"/>
                  </a:lnTo>
                  <a:lnTo>
                    <a:pt x="124" y="917"/>
                  </a:lnTo>
                  <a:lnTo>
                    <a:pt x="111" y="918"/>
                  </a:lnTo>
                  <a:lnTo>
                    <a:pt x="99" y="920"/>
                  </a:lnTo>
                  <a:lnTo>
                    <a:pt x="91" y="920"/>
                  </a:lnTo>
                  <a:lnTo>
                    <a:pt x="84" y="920"/>
                  </a:lnTo>
                  <a:lnTo>
                    <a:pt x="75" y="921"/>
                  </a:lnTo>
                  <a:lnTo>
                    <a:pt x="68" y="921"/>
                  </a:lnTo>
                  <a:lnTo>
                    <a:pt x="60" y="977"/>
                  </a:lnTo>
                  <a:lnTo>
                    <a:pt x="29" y="1216"/>
                  </a:lnTo>
                  <a:lnTo>
                    <a:pt x="0" y="1213"/>
                  </a:lnTo>
                  <a:lnTo>
                    <a:pt x="0" y="1342"/>
                  </a:lnTo>
                  <a:lnTo>
                    <a:pt x="0" y="1467"/>
                  </a:lnTo>
                  <a:lnTo>
                    <a:pt x="125" y="1467"/>
                  </a:lnTo>
                  <a:lnTo>
                    <a:pt x="125" y="1317"/>
                  </a:lnTo>
                  <a:lnTo>
                    <a:pt x="125" y="1110"/>
                  </a:lnTo>
                  <a:lnTo>
                    <a:pt x="125" y="1012"/>
                  </a:lnTo>
                  <a:lnTo>
                    <a:pt x="125" y="974"/>
                  </a:lnTo>
                  <a:lnTo>
                    <a:pt x="140" y="972"/>
                  </a:lnTo>
                  <a:lnTo>
                    <a:pt x="153" y="969"/>
                  </a:lnTo>
                  <a:lnTo>
                    <a:pt x="168" y="966"/>
                  </a:lnTo>
                  <a:lnTo>
                    <a:pt x="182" y="962"/>
                  </a:lnTo>
                  <a:lnTo>
                    <a:pt x="196" y="958"/>
                  </a:lnTo>
                  <a:lnTo>
                    <a:pt x="210" y="953"/>
                  </a:lnTo>
                  <a:lnTo>
                    <a:pt x="224" y="947"/>
                  </a:lnTo>
                  <a:lnTo>
                    <a:pt x="238" y="942"/>
                  </a:lnTo>
                  <a:lnTo>
                    <a:pt x="251" y="935"/>
                  </a:lnTo>
                  <a:lnTo>
                    <a:pt x="264" y="928"/>
                  </a:lnTo>
                  <a:lnTo>
                    <a:pt x="277" y="921"/>
                  </a:lnTo>
                  <a:lnTo>
                    <a:pt x="290" y="914"/>
                  </a:lnTo>
                  <a:lnTo>
                    <a:pt x="302" y="905"/>
                  </a:lnTo>
                  <a:lnTo>
                    <a:pt x="315" y="896"/>
                  </a:lnTo>
                  <a:lnTo>
                    <a:pt x="327" y="886"/>
                  </a:lnTo>
                  <a:lnTo>
                    <a:pt x="338" y="876"/>
                  </a:lnTo>
                  <a:lnTo>
                    <a:pt x="359" y="855"/>
                  </a:lnTo>
                  <a:lnTo>
                    <a:pt x="378" y="833"/>
                  </a:lnTo>
                  <a:lnTo>
                    <a:pt x="394" y="809"/>
                  </a:lnTo>
                  <a:lnTo>
                    <a:pt x="407" y="783"/>
                  </a:lnTo>
                  <a:lnTo>
                    <a:pt x="416" y="757"/>
                  </a:lnTo>
                  <a:lnTo>
                    <a:pt x="425" y="730"/>
                  </a:lnTo>
                  <a:lnTo>
                    <a:pt x="431" y="703"/>
                  </a:lnTo>
                  <a:lnTo>
                    <a:pt x="436" y="674"/>
                  </a:lnTo>
                  <a:lnTo>
                    <a:pt x="443" y="621"/>
                  </a:lnTo>
                  <a:lnTo>
                    <a:pt x="445" y="567"/>
                  </a:lnTo>
                  <a:lnTo>
                    <a:pt x="447" y="514"/>
                  </a:lnTo>
                  <a:lnTo>
                    <a:pt x="450" y="459"/>
                  </a:lnTo>
                  <a:lnTo>
                    <a:pt x="454" y="392"/>
                  </a:lnTo>
                  <a:lnTo>
                    <a:pt x="455" y="327"/>
                  </a:lnTo>
                  <a:lnTo>
                    <a:pt x="454" y="262"/>
                  </a:lnTo>
                  <a:lnTo>
                    <a:pt x="452" y="198"/>
                  </a:lnTo>
                  <a:close/>
                </a:path>
              </a:pathLst>
            </a:custGeom>
            <a:solidFill>
              <a:srgbClr val="8CD8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5248" y="3812"/>
              <a:ext cx="131" cy="304"/>
            </a:xfrm>
            <a:custGeom>
              <a:avLst/>
              <a:gdLst/>
              <a:ahLst/>
              <a:cxnLst>
                <a:cxn ang="0">
                  <a:pos x="495" y="198"/>
                </a:cxn>
                <a:cxn ang="0">
                  <a:pos x="104" y="0"/>
                </a:cxn>
                <a:cxn ang="0">
                  <a:pos x="0" y="198"/>
                </a:cxn>
                <a:cxn ang="0">
                  <a:pos x="0" y="338"/>
                </a:cxn>
                <a:cxn ang="0">
                  <a:pos x="2" y="572"/>
                </a:cxn>
                <a:cxn ang="0">
                  <a:pos x="9" y="641"/>
                </a:cxn>
                <a:cxn ang="0">
                  <a:pos x="24" y="706"/>
                </a:cxn>
                <a:cxn ang="0">
                  <a:pos x="46" y="768"/>
                </a:cxn>
                <a:cxn ang="0">
                  <a:pos x="81" y="828"/>
                </a:cxn>
                <a:cxn ang="0">
                  <a:pos x="104" y="856"/>
                </a:cxn>
                <a:cxn ang="0">
                  <a:pos x="131" y="883"/>
                </a:cxn>
                <a:cxn ang="0">
                  <a:pos x="161" y="906"/>
                </a:cxn>
                <a:cxn ang="0">
                  <a:pos x="194" y="925"/>
                </a:cxn>
                <a:cxn ang="0">
                  <a:pos x="228" y="942"/>
                </a:cxn>
                <a:cxn ang="0">
                  <a:pos x="263" y="956"/>
                </a:cxn>
                <a:cxn ang="0">
                  <a:pos x="298" y="966"/>
                </a:cxn>
                <a:cxn ang="0">
                  <a:pos x="333" y="973"/>
                </a:cxn>
                <a:cxn ang="0">
                  <a:pos x="362" y="1216"/>
                </a:cxn>
                <a:cxn ang="0">
                  <a:pos x="401" y="921"/>
                </a:cxn>
                <a:cxn ang="0">
                  <a:pos x="390" y="921"/>
                </a:cxn>
                <a:cxn ang="0">
                  <a:pos x="377" y="920"/>
                </a:cxn>
                <a:cxn ang="0">
                  <a:pos x="373" y="920"/>
                </a:cxn>
                <a:cxn ang="0">
                  <a:pos x="370" y="920"/>
                </a:cxn>
                <a:cxn ang="0">
                  <a:pos x="315" y="912"/>
                </a:cxn>
                <a:cxn ang="0">
                  <a:pos x="262" y="895"/>
                </a:cxn>
                <a:cxn ang="0">
                  <a:pos x="213" y="870"/>
                </a:cxn>
                <a:cxn ang="0">
                  <a:pos x="169" y="838"/>
                </a:cxn>
                <a:cxn ang="0">
                  <a:pos x="130" y="798"/>
                </a:cxn>
                <a:cxn ang="0">
                  <a:pos x="100" y="755"/>
                </a:cxn>
                <a:cxn ang="0">
                  <a:pos x="78" y="705"/>
                </a:cxn>
                <a:cxn ang="0">
                  <a:pos x="66" y="653"/>
                </a:cxn>
                <a:cxn ang="0">
                  <a:pos x="53" y="426"/>
                </a:cxn>
                <a:cxn ang="0">
                  <a:pos x="56" y="198"/>
                </a:cxn>
              </a:cxnLst>
              <a:rect l="0" t="0" r="r" b="b"/>
              <a:pathLst>
                <a:path w="521" h="1216">
                  <a:moveTo>
                    <a:pt x="104" y="198"/>
                  </a:moveTo>
                  <a:lnTo>
                    <a:pt x="495" y="198"/>
                  </a:lnTo>
                  <a:lnTo>
                    <a:pt x="521" y="0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0" y="239"/>
                  </a:lnTo>
                  <a:lnTo>
                    <a:pt x="0" y="338"/>
                  </a:lnTo>
                  <a:lnTo>
                    <a:pt x="0" y="461"/>
                  </a:lnTo>
                  <a:lnTo>
                    <a:pt x="2" y="572"/>
                  </a:lnTo>
                  <a:lnTo>
                    <a:pt x="5" y="607"/>
                  </a:lnTo>
                  <a:lnTo>
                    <a:pt x="9" y="641"/>
                  </a:lnTo>
                  <a:lnTo>
                    <a:pt x="15" y="674"/>
                  </a:lnTo>
                  <a:lnTo>
                    <a:pt x="24" y="706"/>
                  </a:lnTo>
                  <a:lnTo>
                    <a:pt x="33" y="739"/>
                  </a:lnTo>
                  <a:lnTo>
                    <a:pt x="46" y="768"/>
                  </a:lnTo>
                  <a:lnTo>
                    <a:pt x="62" y="799"/>
                  </a:lnTo>
                  <a:lnTo>
                    <a:pt x="81" y="828"/>
                  </a:lnTo>
                  <a:lnTo>
                    <a:pt x="92" y="843"/>
                  </a:lnTo>
                  <a:lnTo>
                    <a:pt x="104" y="856"/>
                  </a:lnTo>
                  <a:lnTo>
                    <a:pt x="118" y="870"/>
                  </a:lnTo>
                  <a:lnTo>
                    <a:pt x="131" y="883"/>
                  </a:lnTo>
                  <a:lnTo>
                    <a:pt x="146" y="895"/>
                  </a:lnTo>
                  <a:lnTo>
                    <a:pt x="161" y="906"/>
                  </a:lnTo>
                  <a:lnTo>
                    <a:pt x="177" y="916"/>
                  </a:lnTo>
                  <a:lnTo>
                    <a:pt x="194" y="925"/>
                  </a:lnTo>
                  <a:lnTo>
                    <a:pt x="211" y="933"/>
                  </a:lnTo>
                  <a:lnTo>
                    <a:pt x="228" y="942"/>
                  </a:lnTo>
                  <a:lnTo>
                    <a:pt x="246" y="948"/>
                  </a:lnTo>
                  <a:lnTo>
                    <a:pt x="263" y="956"/>
                  </a:lnTo>
                  <a:lnTo>
                    <a:pt x="280" y="961"/>
                  </a:lnTo>
                  <a:lnTo>
                    <a:pt x="298" y="966"/>
                  </a:lnTo>
                  <a:lnTo>
                    <a:pt x="315" y="969"/>
                  </a:lnTo>
                  <a:lnTo>
                    <a:pt x="333" y="973"/>
                  </a:lnTo>
                  <a:lnTo>
                    <a:pt x="333" y="1213"/>
                  </a:lnTo>
                  <a:lnTo>
                    <a:pt x="362" y="1216"/>
                  </a:lnTo>
                  <a:lnTo>
                    <a:pt x="393" y="977"/>
                  </a:lnTo>
                  <a:lnTo>
                    <a:pt x="401" y="921"/>
                  </a:lnTo>
                  <a:lnTo>
                    <a:pt x="395" y="921"/>
                  </a:lnTo>
                  <a:lnTo>
                    <a:pt x="390" y="921"/>
                  </a:lnTo>
                  <a:lnTo>
                    <a:pt x="383" y="921"/>
                  </a:lnTo>
                  <a:lnTo>
                    <a:pt x="377" y="920"/>
                  </a:lnTo>
                  <a:lnTo>
                    <a:pt x="376" y="920"/>
                  </a:lnTo>
                  <a:lnTo>
                    <a:pt x="373" y="920"/>
                  </a:lnTo>
                  <a:lnTo>
                    <a:pt x="372" y="920"/>
                  </a:lnTo>
                  <a:lnTo>
                    <a:pt x="370" y="920"/>
                  </a:lnTo>
                  <a:lnTo>
                    <a:pt x="342" y="917"/>
                  </a:lnTo>
                  <a:lnTo>
                    <a:pt x="315" y="912"/>
                  </a:lnTo>
                  <a:lnTo>
                    <a:pt x="288" y="905"/>
                  </a:lnTo>
                  <a:lnTo>
                    <a:pt x="262" y="895"/>
                  </a:lnTo>
                  <a:lnTo>
                    <a:pt x="237" y="884"/>
                  </a:lnTo>
                  <a:lnTo>
                    <a:pt x="213" y="870"/>
                  </a:lnTo>
                  <a:lnTo>
                    <a:pt x="190" y="855"/>
                  </a:lnTo>
                  <a:lnTo>
                    <a:pt x="169" y="838"/>
                  </a:lnTo>
                  <a:lnTo>
                    <a:pt x="149" y="819"/>
                  </a:lnTo>
                  <a:lnTo>
                    <a:pt x="130" y="798"/>
                  </a:lnTo>
                  <a:lnTo>
                    <a:pt x="114" y="777"/>
                  </a:lnTo>
                  <a:lnTo>
                    <a:pt x="100" y="755"/>
                  </a:lnTo>
                  <a:lnTo>
                    <a:pt x="88" y="730"/>
                  </a:lnTo>
                  <a:lnTo>
                    <a:pt x="78" y="705"/>
                  </a:lnTo>
                  <a:lnTo>
                    <a:pt x="71" y="679"/>
                  </a:lnTo>
                  <a:lnTo>
                    <a:pt x="66" y="653"/>
                  </a:lnTo>
                  <a:lnTo>
                    <a:pt x="56" y="539"/>
                  </a:lnTo>
                  <a:lnTo>
                    <a:pt x="53" y="426"/>
                  </a:lnTo>
                  <a:lnTo>
                    <a:pt x="55" y="312"/>
                  </a:lnTo>
                  <a:lnTo>
                    <a:pt x="56" y="198"/>
                  </a:lnTo>
                  <a:lnTo>
                    <a:pt x="104" y="198"/>
                  </a:lnTo>
                  <a:close/>
                </a:path>
              </a:pathLst>
            </a:custGeom>
            <a:solidFill>
              <a:srgbClr val="8CD8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162800" y="762000"/>
            <a:ext cx="91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cxnSp>
        <p:nvCxnSpPr>
          <p:cNvPr id="54" name="Straight Arrow Connector 53"/>
          <p:cNvCxnSpPr>
            <a:stCxn id="50" idx="3"/>
          </p:cNvCxnSpPr>
          <p:nvPr/>
        </p:nvCxnSpPr>
        <p:spPr>
          <a:xfrm flipV="1">
            <a:off x="8075550" y="609600"/>
            <a:ext cx="458850" cy="337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81800" y="6248400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speechStatus</a:t>
            </a:r>
            <a:endParaRPr lang="en-US"/>
          </a:p>
        </p:txBody>
      </p:sp>
      <p:cxnSp>
        <p:nvCxnSpPr>
          <p:cNvPr id="56" name="Straight Arrow Connector 55"/>
          <p:cNvCxnSpPr>
            <a:stCxn id="55" idx="3"/>
          </p:cNvCxnSpPr>
          <p:nvPr/>
        </p:nvCxnSpPr>
        <p:spPr>
          <a:xfrm flipV="1">
            <a:off x="8205459" y="6096000"/>
            <a:ext cx="252741" cy="337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om_nom_nom</cp:lastModifiedBy>
  <cp:revision>27</cp:revision>
  <dcterms:created xsi:type="dcterms:W3CDTF">2014-06-06T21:32:00Z</dcterms:created>
  <dcterms:modified xsi:type="dcterms:W3CDTF">2014-06-07T01:56:43Z</dcterms:modified>
</cp:coreProperties>
</file>