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8120063" cy="10826750" type="B4ISO"/>
  <p:notesSz cx="6858000" cy="9144000"/>
  <p:defaultTextStyle>
    <a:defPPr>
      <a:defRPr lang="en-US"/>
    </a:defPPr>
    <a:lvl1pPr marL="0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727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455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182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10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637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365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7092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20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840" y="-96"/>
      </p:cViewPr>
      <p:guideLst>
        <p:guide orient="horz" pos="3410"/>
        <p:guide pos="25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3363313"/>
            <a:ext cx="6902054" cy="23207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010" y="6135159"/>
            <a:ext cx="5684044" cy="27668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6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3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0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6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83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00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3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7EE-B45B-497A-9A2E-A01299750EE6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7EE-B45B-497A-9A2E-A01299750EE6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5284" y="578932"/>
            <a:ext cx="1370261" cy="123154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504" y="578932"/>
            <a:ext cx="3975448" cy="123154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7EE-B45B-497A-9A2E-A01299750EE6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7EE-B45B-497A-9A2E-A01299750EE6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29" y="6957189"/>
            <a:ext cx="6902054" cy="2150313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429" y="4588840"/>
            <a:ext cx="6902054" cy="2368350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67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34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501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69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836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00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70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338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7EE-B45B-497A-9A2E-A01299750EE6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504" y="3368323"/>
            <a:ext cx="2672854" cy="9526037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2693" y="3368323"/>
            <a:ext cx="2672854" cy="9526037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7EE-B45B-497A-9A2E-A01299750EE6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03" y="433572"/>
            <a:ext cx="7308057" cy="180445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004" y="2423489"/>
            <a:ext cx="3587771" cy="100999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727" indent="0">
              <a:buNone/>
              <a:defRPr sz="2300" b="1"/>
            </a:lvl2pPr>
            <a:lvl3pPr marL="1033455" indent="0">
              <a:buNone/>
              <a:defRPr sz="2000" b="1"/>
            </a:lvl3pPr>
            <a:lvl4pPr marL="1550182" indent="0">
              <a:buNone/>
              <a:defRPr sz="1800" b="1"/>
            </a:lvl4pPr>
            <a:lvl5pPr marL="2066910" indent="0">
              <a:buNone/>
              <a:defRPr sz="1800" b="1"/>
            </a:lvl5pPr>
            <a:lvl6pPr marL="2583637" indent="0">
              <a:buNone/>
              <a:defRPr sz="1800" b="1"/>
            </a:lvl6pPr>
            <a:lvl7pPr marL="3100365" indent="0">
              <a:buNone/>
              <a:defRPr sz="1800" b="1"/>
            </a:lvl7pPr>
            <a:lvl8pPr marL="3617092" indent="0">
              <a:buNone/>
              <a:defRPr sz="1800" b="1"/>
            </a:lvl8pPr>
            <a:lvl9pPr marL="413382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004" y="3433483"/>
            <a:ext cx="3587771" cy="623791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4881" y="2423489"/>
            <a:ext cx="3589180" cy="100999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727" indent="0">
              <a:buNone/>
              <a:defRPr sz="2300" b="1"/>
            </a:lvl2pPr>
            <a:lvl3pPr marL="1033455" indent="0">
              <a:buNone/>
              <a:defRPr sz="2000" b="1"/>
            </a:lvl3pPr>
            <a:lvl4pPr marL="1550182" indent="0">
              <a:buNone/>
              <a:defRPr sz="1800" b="1"/>
            </a:lvl4pPr>
            <a:lvl5pPr marL="2066910" indent="0">
              <a:buNone/>
              <a:defRPr sz="1800" b="1"/>
            </a:lvl5pPr>
            <a:lvl6pPr marL="2583637" indent="0">
              <a:buNone/>
              <a:defRPr sz="1800" b="1"/>
            </a:lvl6pPr>
            <a:lvl7pPr marL="3100365" indent="0">
              <a:buNone/>
              <a:defRPr sz="1800" b="1"/>
            </a:lvl7pPr>
            <a:lvl8pPr marL="3617092" indent="0">
              <a:buNone/>
              <a:defRPr sz="1800" b="1"/>
            </a:lvl8pPr>
            <a:lvl9pPr marL="413382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4881" y="3433483"/>
            <a:ext cx="3589180" cy="623791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7EE-B45B-497A-9A2E-A01299750EE6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7EE-B45B-497A-9A2E-A01299750EE6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7EE-B45B-497A-9A2E-A01299750EE6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05" y="431066"/>
            <a:ext cx="2671445" cy="183453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720" y="431066"/>
            <a:ext cx="4539341" cy="9240332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005" y="2265598"/>
            <a:ext cx="2671445" cy="7405799"/>
          </a:xfrm>
        </p:spPr>
        <p:txBody>
          <a:bodyPr/>
          <a:lstStyle>
            <a:lvl1pPr marL="0" indent="0">
              <a:buNone/>
              <a:defRPr sz="1600"/>
            </a:lvl1pPr>
            <a:lvl2pPr marL="516727" indent="0">
              <a:buNone/>
              <a:defRPr sz="1400"/>
            </a:lvl2pPr>
            <a:lvl3pPr marL="1033455" indent="0">
              <a:buNone/>
              <a:defRPr sz="1100"/>
            </a:lvl3pPr>
            <a:lvl4pPr marL="1550182" indent="0">
              <a:buNone/>
              <a:defRPr sz="1000"/>
            </a:lvl4pPr>
            <a:lvl5pPr marL="2066910" indent="0">
              <a:buNone/>
              <a:defRPr sz="1000"/>
            </a:lvl5pPr>
            <a:lvl6pPr marL="2583637" indent="0">
              <a:buNone/>
              <a:defRPr sz="1000"/>
            </a:lvl6pPr>
            <a:lvl7pPr marL="3100365" indent="0">
              <a:buNone/>
              <a:defRPr sz="1000"/>
            </a:lvl7pPr>
            <a:lvl8pPr marL="3617092" indent="0">
              <a:buNone/>
              <a:defRPr sz="1000"/>
            </a:lvl8pPr>
            <a:lvl9pPr marL="413382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7EE-B45B-497A-9A2E-A01299750EE6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589" y="7578726"/>
            <a:ext cx="4872038" cy="89471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91589" y="967390"/>
            <a:ext cx="4872038" cy="6496050"/>
          </a:xfrm>
        </p:spPr>
        <p:txBody>
          <a:bodyPr/>
          <a:lstStyle>
            <a:lvl1pPr marL="0" indent="0">
              <a:buNone/>
              <a:defRPr sz="3600"/>
            </a:lvl1pPr>
            <a:lvl2pPr marL="516727" indent="0">
              <a:buNone/>
              <a:defRPr sz="3200"/>
            </a:lvl2pPr>
            <a:lvl3pPr marL="1033455" indent="0">
              <a:buNone/>
              <a:defRPr sz="2700"/>
            </a:lvl3pPr>
            <a:lvl4pPr marL="1550182" indent="0">
              <a:buNone/>
              <a:defRPr sz="2300"/>
            </a:lvl4pPr>
            <a:lvl5pPr marL="2066910" indent="0">
              <a:buNone/>
              <a:defRPr sz="2300"/>
            </a:lvl5pPr>
            <a:lvl6pPr marL="2583637" indent="0">
              <a:buNone/>
              <a:defRPr sz="2300"/>
            </a:lvl6pPr>
            <a:lvl7pPr marL="3100365" indent="0">
              <a:buNone/>
              <a:defRPr sz="2300"/>
            </a:lvl7pPr>
            <a:lvl8pPr marL="3617092" indent="0">
              <a:buNone/>
              <a:defRPr sz="2300"/>
            </a:lvl8pPr>
            <a:lvl9pPr marL="4133820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1589" y="8473438"/>
            <a:ext cx="4872038" cy="1270638"/>
          </a:xfrm>
        </p:spPr>
        <p:txBody>
          <a:bodyPr/>
          <a:lstStyle>
            <a:lvl1pPr marL="0" indent="0">
              <a:buNone/>
              <a:defRPr sz="1600"/>
            </a:lvl1pPr>
            <a:lvl2pPr marL="516727" indent="0">
              <a:buNone/>
              <a:defRPr sz="1400"/>
            </a:lvl2pPr>
            <a:lvl3pPr marL="1033455" indent="0">
              <a:buNone/>
              <a:defRPr sz="1100"/>
            </a:lvl3pPr>
            <a:lvl4pPr marL="1550182" indent="0">
              <a:buNone/>
              <a:defRPr sz="1000"/>
            </a:lvl4pPr>
            <a:lvl5pPr marL="2066910" indent="0">
              <a:buNone/>
              <a:defRPr sz="1000"/>
            </a:lvl5pPr>
            <a:lvl6pPr marL="2583637" indent="0">
              <a:buNone/>
              <a:defRPr sz="1000"/>
            </a:lvl6pPr>
            <a:lvl7pPr marL="3100365" indent="0">
              <a:buNone/>
              <a:defRPr sz="1000"/>
            </a:lvl7pPr>
            <a:lvl8pPr marL="3617092" indent="0">
              <a:buNone/>
              <a:defRPr sz="1000"/>
            </a:lvl8pPr>
            <a:lvl9pPr marL="413382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7EE-B45B-497A-9A2E-A01299750EE6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003" y="433572"/>
            <a:ext cx="7308057" cy="1804458"/>
          </a:xfrm>
          <a:prstGeom prst="rect">
            <a:avLst/>
          </a:prstGeom>
        </p:spPr>
        <p:txBody>
          <a:bodyPr vert="horz" lIns="103345" tIns="51673" rIns="103345" bIns="516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003" y="2526244"/>
            <a:ext cx="7308057" cy="7145154"/>
          </a:xfrm>
          <a:prstGeom prst="rect">
            <a:avLst/>
          </a:prstGeom>
        </p:spPr>
        <p:txBody>
          <a:bodyPr vert="horz" lIns="103345" tIns="51673" rIns="103345" bIns="516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6003" y="10034795"/>
            <a:ext cx="1894681" cy="576423"/>
          </a:xfrm>
          <a:prstGeom prst="rect">
            <a:avLst/>
          </a:prstGeom>
        </p:spPr>
        <p:txBody>
          <a:bodyPr vert="horz" lIns="103345" tIns="51673" rIns="103345" bIns="5167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B7EE-B45B-497A-9A2E-A01299750EE6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4355" y="10034795"/>
            <a:ext cx="2571353" cy="576423"/>
          </a:xfrm>
          <a:prstGeom prst="rect">
            <a:avLst/>
          </a:prstGeom>
        </p:spPr>
        <p:txBody>
          <a:bodyPr vert="horz" lIns="103345" tIns="51673" rIns="103345" bIns="5167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9379" y="10034795"/>
            <a:ext cx="1894681" cy="576423"/>
          </a:xfrm>
          <a:prstGeom prst="rect">
            <a:avLst/>
          </a:prstGeom>
        </p:spPr>
        <p:txBody>
          <a:bodyPr vert="horz" lIns="103345" tIns="51673" rIns="103345" bIns="5167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D13C8-3A36-42DC-BE08-90ACF0CBF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345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7546" indent="-387546" algn="l" defTabSz="103345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9682" indent="-322955" algn="l" defTabSz="103345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91819" indent="-258364" algn="l" defTabSz="103345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8546" indent="-258364" algn="l" defTabSz="103345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5273" indent="-258364" algn="l" defTabSz="103345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42001" indent="-258364" algn="l" defTabSz="103345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8728" indent="-258364" algn="l" defTabSz="103345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75456" indent="-258364" algn="l" defTabSz="103345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92183" indent="-258364" algn="l" defTabSz="103345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6727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3455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0182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6910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3637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00365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7092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33820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88169" y="231775"/>
            <a:ext cx="6902054" cy="1165957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Baskerville Old Face" pitchFamily="18" charset="0"/>
              </a:rPr>
              <a:t>Curriculum Vitae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431" y="1831975"/>
            <a:ext cx="7315200" cy="9244379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b="1" u="sng" dirty="0" smtClean="0">
                <a:solidFill>
                  <a:schemeClr val="tx1"/>
                </a:solidFill>
                <a:latin typeface="Book Antiqua" pitchFamily="18" charset="0"/>
              </a:rPr>
              <a:t>Personal Details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Name With Initials	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: 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K.M.U </a:t>
            </a:r>
            <a:r>
              <a:rPr lang="en-US" sz="1600" dirty="0" err="1" smtClean="0">
                <a:solidFill>
                  <a:schemeClr val="tx1"/>
                </a:solidFill>
                <a:latin typeface="Book Antiqua" pitchFamily="18" charset="0"/>
              </a:rPr>
              <a:t>Amarathunge</a:t>
            </a:r>
            <a:endParaRPr lang="en-US" sz="16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Name In Full 	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: </a:t>
            </a:r>
            <a:r>
              <a:rPr lang="en-US" sz="1600" dirty="0" err="1" smtClean="0">
                <a:solidFill>
                  <a:schemeClr val="tx1"/>
                </a:solidFill>
                <a:latin typeface="Book Antiqua" pitchFamily="18" charset="0"/>
              </a:rPr>
              <a:t>Karunadhipathige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Book Antiqua" pitchFamily="18" charset="0"/>
              </a:rPr>
              <a:t>Malintha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Book Antiqua" pitchFamily="18" charset="0"/>
              </a:rPr>
              <a:t>Upamal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Book Antiqua" pitchFamily="18" charset="0"/>
              </a:rPr>
              <a:t>Amarathunge</a:t>
            </a:r>
            <a:endParaRPr lang="en-US" sz="16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Address In Use 	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: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No 52, Ingra </a:t>
            </a:r>
            <a:r>
              <a:rPr lang="en-US" sz="1600" dirty="0" err="1" smtClean="0">
                <a:solidFill>
                  <a:schemeClr val="tx1"/>
                </a:solidFill>
                <a:latin typeface="Book Antiqua" pitchFamily="18" charset="0"/>
              </a:rPr>
              <a:t>Mawatha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Book Antiqua" pitchFamily="18" charset="0"/>
              </a:rPr>
              <a:t>Pallethalawinne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Book Antiqua" pitchFamily="18" charset="0"/>
              </a:rPr>
              <a:t>Katugastota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sz="16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Permanent Address 	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: 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No 106/3, </a:t>
            </a:r>
            <a:r>
              <a:rPr lang="en-US" sz="1600" dirty="0" err="1" smtClean="0">
                <a:solidFill>
                  <a:schemeClr val="tx1"/>
                </a:solidFill>
                <a:latin typeface="Book Antiqua" pitchFamily="18" charset="0"/>
              </a:rPr>
              <a:t>Mediwaka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Book Antiqua" pitchFamily="18" charset="0"/>
              </a:rPr>
              <a:t>Pallewela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Book Antiqua" pitchFamily="18" charset="0"/>
              </a:rPr>
              <a:t>Udadumbara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sz="16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Contact info 	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: 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075 0446331 / 0815686039</a:t>
            </a:r>
            <a:endParaRPr lang="en-US" sz="16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Gender 		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: 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Male</a:t>
            </a:r>
            <a:endParaRPr lang="en-US" sz="16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Civil Status	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: 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Unmarried</a:t>
            </a:r>
            <a:endParaRPr lang="en-US" sz="16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Date Of Birth	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: 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20</a:t>
            </a:r>
            <a:r>
              <a:rPr lang="en-US" sz="1600" baseline="30000" dirty="0" smtClean="0">
                <a:solidFill>
                  <a:schemeClr val="tx1"/>
                </a:solidFill>
                <a:latin typeface="Book Antiqua" pitchFamily="18" charset="0"/>
              </a:rPr>
              <a:t>th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of April 1996</a:t>
            </a:r>
            <a:endParaRPr lang="en-US" sz="16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Religion		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: 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Buddhism</a:t>
            </a:r>
            <a:endParaRPr lang="en-US" sz="16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Nationality 	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: 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Sri Lankan</a:t>
            </a:r>
            <a:endParaRPr lang="en-US" sz="16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N.I.C No 		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: 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961112052V</a:t>
            </a:r>
            <a:endParaRPr lang="en-US" sz="16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District 		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: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Kandy</a:t>
            </a:r>
            <a:endParaRPr lang="en-US" sz="16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School Attended 	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: 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St. Sylvester’s College, Kandy</a:t>
            </a:r>
            <a:endParaRPr lang="en-US" sz="16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US" sz="2000" b="1" u="sng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000" b="1" u="sng" dirty="0" smtClean="0">
                <a:solidFill>
                  <a:schemeClr val="tx1"/>
                </a:solidFill>
                <a:latin typeface="Book Antiqua" pitchFamily="18" charset="0"/>
              </a:rPr>
              <a:t>Educational Qualifications</a:t>
            </a:r>
          </a:p>
          <a:p>
            <a:pPr algn="l"/>
            <a:endParaRPr lang="en-US" sz="2000" b="1" u="sng" dirty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    Passed 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G.C.E O/L with 4A passes, 1B pass, 2C passes &amp; 2S passes</a:t>
            </a:r>
          </a:p>
          <a:p>
            <a:pPr algn="l"/>
            <a:endParaRPr lang="en-US" sz="16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   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Year	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: 2012</a:t>
            </a:r>
          </a:p>
          <a:p>
            <a:pPr algn="l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   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Index 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no  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: 23518405</a:t>
            </a:r>
          </a:p>
          <a:p>
            <a:pPr algn="l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   Medium  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: English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2231" y="612775"/>
          <a:ext cx="106680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</a:tblGrid>
              <a:tr h="1295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03" y="433572"/>
            <a:ext cx="7308057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431" y="765175"/>
            <a:ext cx="7308057" cy="960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        </a:t>
            </a:r>
            <a:r>
              <a:rPr lang="en-US" sz="1600" b="1" u="sng" dirty="0" smtClean="0">
                <a:solidFill>
                  <a:schemeClr val="tx1"/>
                </a:solidFill>
                <a:latin typeface="Book Antiqua" pitchFamily="18" charset="0"/>
              </a:rPr>
              <a:t>Subject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			</a:t>
            </a:r>
            <a:r>
              <a:rPr lang="en-US" sz="1600" b="1" dirty="0" smtClean="0">
                <a:latin typeface="Book Antiqua" pitchFamily="18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               </a:t>
            </a:r>
            <a:r>
              <a:rPr lang="en-US" sz="1600" b="1" u="sng" dirty="0" smtClean="0">
                <a:solidFill>
                  <a:schemeClr val="tx1"/>
                </a:solidFill>
                <a:latin typeface="Book Antiqua" pitchFamily="18" charset="0"/>
              </a:rPr>
              <a:t>Grade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ook Antiqua" pitchFamily="18" charset="0"/>
              </a:rPr>
              <a:t>English Language				A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Buddhism				A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ook Antiqua" pitchFamily="18" charset="0"/>
              </a:rPr>
              <a:t>Art					A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Agriculture				A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ook Antiqua" pitchFamily="18" charset="0"/>
              </a:rPr>
              <a:t>Sinhala Language				B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History				C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ook Antiqua" pitchFamily="18" charset="0"/>
              </a:rPr>
              <a:t>Business &amp; Accounting Studies		C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Mathematics				S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ook Antiqua" pitchFamily="18" charset="0"/>
              </a:rPr>
              <a:t>Science				S</a:t>
            </a:r>
            <a:endParaRPr lang="en-US" sz="16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buNone/>
            </a:pPr>
            <a:endParaRPr lang="en-US" sz="1600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Passed G.C.E A/L with </a:t>
            </a:r>
            <a:r>
              <a:rPr lang="en-US" sz="1600" b="1" dirty="0" smtClean="0">
                <a:latin typeface="Book Antiqua" pitchFamily="18" charset="0"/>
              </a:rPr>
              <a:t>2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C pass &amp;2S passes</a:t>
            </a:r>
          </a:p>
          <a:p>
            <a:pPr>
              <a:buNone/>
            </a:pPr>
            <a:endParaRPr lang="en-US" sz="1600" b="1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Year	       : 2015</a:t>
            </a:r>
          </a:p>
          <a:p>
            <a:pPr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Index No   : 6261248</a:t>
            </a:r>
          </a:p>
          <a:p>
            <a:pPr>
              <a:buFont typeface="Wingdings" pitchFamily="2" charset="2"/>
              <a:buChar char="q"/>
            </a:pPr>
            <a:r>
              <a:rPr lang="en-US" sz="1600" b="1" dirty="0" smtClean="0">
                <a:latin typeface="Book Antiqua" pitchFamily="18" charset="0"/>
              </a:rPr>
              <a:t>Medium    : Sinhala</a:t>
            </a:r>
          </a:p>
          <a:p>
            <a:pPr>
              <a:buNone/>
            </a:pPr>
            <a:endParaRPr lang="en-US" sz="16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Book Antiqua" pitchFamily="18" charset="0"/>
              </a:rPr>
              <a:t>        </a:t>
            </a:r>
            <a:r>
              <a:rPr lang="en-US" sz="1600" b="1" u="sng" dirty="0" smtClean="0">
                <a:latin typeface="Book Antiqua" pitchFamily="18" charset="0"/>
              </a:rPr>
              <a:t>Subject</a:t>
            </a:r>
            <a:r>
              <a:rPr lang="en-US" sz="1600" b="1" dirty="0" smtClean="0">
                <a:latin typeface="Book Antiqua" pitchFamily="18" charset="0"/>
              </a:rPr>
              <a:t>			                </a:t>
            </a:r>
            <a:r>
              <a:rPr lang="en-US" sz="1600" b="1" u="sng" dirty="0" smtClean="0">
                <a:latin typeface="Book Antiqua" pitchFamily="18" charset="0"/>
              </a:rPr>
              <a:t>Grade</a:t>
            </a:r>
            <a:endParaRPr lang="en-US" sz="1600" b="1" u="sng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Art					C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ook Antiqua" pitchFamily="18" charset="0"/>
              </a:rPr>
              <a:t>Political Science				S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Indian History				S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ook Antiqua" pitchFamily="18" charset="0"/>
              </a:rPr>
              <a:t>General English				C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Common General Test			53 marks	</a:t>
            </a:r>
          </a:p>
          <a:p>
            <a:pPr>
              <a:buNone/>
            </a:pPr>
            <a:endParaRPr lang="en-US" sz="16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General </a:t>
            </a:r>
            <a:r>
              <a:rPr lang="en-US" sz="1600" b="1" dirty="0" smtClean="0">
                <a:latin typeface="Book Antiqua" pitchFamily="18" charset="0"/>
              </a:rPr>
              <a:t>i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nformation </a:t>
            </a:r>
            <a:r>
              <a:rPr lang="en-US" sz="1600" b="1" dirty="0" smtClean="0">
                <a:latin typeface="Book Antiqua" pitchFamily="18" charset="0"/>
              </a:rPr>
              <a:t>t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echnology exam with C pass</a:t>
            </a:r>
          </a:p>
          <a:p>
            <a:pPr>
              <a:buNone/>
            </a:pPr>
            <a:endParaRPr lang="en-US" sz="16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b="1" dirty="0" smtClean="0">
                <a:latin typeface="Book Antiqua" pitchFamily="18" charset="0"/>
              </a:rPr>
              <a:t>Year	        : 2014</a:t>
            </a:r>
          </a:p>
          <a:p>
            <a:pPr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Index No    : 012561181</a:t>
            </a:r>
          </a:p>
          <a:p>
            <a:pPr>
              <a:buFont typeface="Wingdings" pitchFamily="2" charset="2"/>
              <a:buChar char="q"/>
            </a:pPr>
            <a:r>
              <a:rPr lang="en-US" sz="1600" b="1" dirty="0" smtClean="0">
                <a:latin typeface="Book Antiqua" pitchFamily="18" charset="0"/>
              </a:rPr>
              <a:t>Medium     : Sinhala</a:t>
            </a:r>
          </a:p>
          <a:p>
            <a:pPr>
              <a:buNone/>
            </a:pPr>
            <a:endParaRPr lang="en-US" sz="16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buNone/>
            </a:pPr>
            <a:r>
              <a:rPr lang="en-US" sz="1600" b="1" u="sng" dirty="0" smtClean="0">
                <a:latin typeface="Book Antiqua" pitchFamily="18" charset="0"/>
              </a:rPr>
              <a:t>Subject</a:t>
            </a:r>
            <a:r>
              <a:rPr lang="en-US" sz="1600" b="1" dirty="0" smtClean="0">
                <a:latin typeface="Book Antiqua" pitchFamily="18" charset="0"/>
              </a:rPr>
              <a:t>    				                </a:t>
            </a:r>
            <a:r>
              <a:rPr lang="en-US" sz="1600" b="1" u="sng" dirty="0" smtClean="0">
                <a:latin typeface="Book Antiqua" pitchFamily="18" charset="0"/>
              </a:rPr>
              <a:t>Grade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General Information Technology		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03" y="433572"/>
            <a:ext cx="7308057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431" y="460375"/>
            <a:ext cx="7311629" cy="9982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u="sng" dirty="0" smtClean="0">
                <a:latin typeface="Book Antiqua" pitchFamily="18" charset="0"/>
              </a:rPr>
              <a:t>Other Educational </a:t>
            </a:r>
            <a:r>
              <a:rPr lang="en-US" sz="2000" b="1" u="sng" dirty="0" smtClean="0">
                <a:latin typeface="Book Antiqua" pitchFamily="18" charset="0"/>
              </a:rPr>
              <a:t>Qualifications</a:t>
            </a:r>
          </a:p>
          <a:p>
            <a:pPr>
              <a:buNone/>
            </a:pPr>
            <a:endParaRPr lang="en-US" sz="2000" b="1" u="sng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Book Antiqua" pitchFamily="18" charset="0"/>
              </a:rPr>
              <a:t>Completed a Course of Diploma in English</a:t>
            </a:r>
          </a:p>
          <a:p>
            <a:pPr>
              <a:buNone/>
            </a:pPr>
            <a:endParaRPr lang="en-US" sz="1600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u="sng" dirty="0" smtClean="0">
                <a:latin typeface="Book Antiqua" pitchFamily="18" charset="0"/>
              </a:rPr>
              <a:t>Extra Curricular Activities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/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Book Antiqua" pitchFamily="18" charset="0"/>
              </a:rPr>
              <a:t>Senior Deputy Head Prefect 2014/15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Book Antiqua" pitchFamily="18" charset="0"/>
              </a:rPr>
              <a:t>Member of Naval Cadet Platoon </a:t>
            </a:r>
            <a:r>
              <a:rPr lang="en-US" sz="1400" dirty="0" smtClean="0">
                <a:latin typeface="Book Antiqua" pitchFamily="18" charset="0"/>
              </a:rPr>
              <a:t>( 2012 All Island Championship )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Book Antiqua" pitchFamily="18" charset="0"/>
              </a:rPr>
              <a:t>President of History &amp; Archaeology Society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Book Antiqua" pitchFamily="18" charset="0"/>
              </a:rPr>
              <a:t>Vice President of Social Service Society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Book Antiqua" pitchFamily="18" charset="0"/>
              </a:rPr>
              <a:t>Chief Organizer of Media Unit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Book Antiqua" pitchFamily="18" charset="0"/>
              </a:rPr>
              <a:t>Committee Member of Art Society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Book Antiqua" pitchFamily="18" charset="0"/>
              </a:rPr>
              <a:t>Committee Member </a:t>
            </a:r>
            <a:r>
              <a:rPr lang="en-US" sz="1600" dirty="0" smtClean="0">
                <a:latin typeface="Book Antiqua" pitchFamily="18" charset="0"/>
              </a:rPr>
              <a:t>of Art Circle</a:t>
            </a:r>
            <a:endParaRPr lang="en-US" sz="1600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Book Antiqua" pitchFamily="18" charset="0"/>
              </a:rPr>
              <a:t>Committee Member </a:t>
            </a:r>
            <a:r>
              <a:rPr lang="en-US" sz="1600" dirty="0" smtClean="0">
                <a:latin typeface="Book Antiqua" pitchFamily="18" charset="0"/>
              </a:rPr>
              <a:t>of Drug Prevention Unit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Book Antiqua" pitchFamily="18" charset="0"/>
              </a:rPr>
              <a:t>Member of Environmental Society</a:t>
            </a:r>
            <a:endParaRPr lang="en-US" sz="1600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Book Antiqua" pitchFamily="18" charset="0"/>
              </a:rPr>
              <a:t>Member of </a:t>
            </a:r>
            <a:r>
              <a:rPr lang="en-US" sz="1600" dirty="0" smtClean="0">
                <a:latin typeface="Book Antiqua" pitchFamily="18" charset="0"/>
              </a:rPr>
              <a:t>Interact Club</a:t>
            </a:r>
          </a:p>
          <a:p>
            <a:pPr>
              <a:buNone/>
            </a:pPr>
            <a:endParaRPr lang="en-US" sz="1600" dirty="0" smtClean="0">
              <a:latin typeface="Book Antiqua" pitchFamily="18" charset="0"/>
            </a:endParaRPr>
          </a:p>
          <a:p>
            <a:pPr>
              <a:buNone/>
            </a:pPr>
            <a:endParaRPr lang="en-US" sz="1600" dirty="0" smtClean="0">
              <a:latin typeface="Book Antiqua" pitchFamily="18" charset="0"/>
            </a:endParaRPr>
          </a:p>
          <a:p>
            <a:pPr>
              <a:buNone/>
            </a:pPr>
            <a:endParaRPr lang="en-US" sz="1600" dirty="0" smtClean="0">
              <a:latin typeface="Book Antiqua" pitchFamily="18" charset="0"/>
            </a:endParaRPr>
          </a:p>
          <a:p>
            <a:pPr algn="ctr">
              <a:buNone/>
            </a:pPr>
            <a:r>
              <a:rPr lang="en-US" sz="1600" b="1" dirty="0" smtClean="0">
                <a:latin typeface="Book Antiqua" pitchFamily="18" charset="0"/>
              </a:rPr>
              <a:t>I do hereby certify that the above given particulars are true and</a:t>
            </a:r>
          </a:p>
          <a:p>
            <a:pPr algn="ctr">
              <a:buNone/>
            </a:pPr>
            <a:r>
              <a:rPr lang="en-US" sz="1600" b="1" dirty="0" smtClean="0">
                <a:latin typeface="Book Antiqua" pitchFamily="18" charset="0"/>
              </a:rPr>
              <a:t>a</a:t>
            </a:r>
            <a:r>
              <a:rPr lang="en-US" sz="1600" b="1" dirty="0" smtClean="0">
                <a:latin typeface="Book Antiqua" pitchFamily="18" charset="0"/>
              </a:rPr>
              <a:t>ccurate up to the best of my knowledge.</a:t>
            </a:r>
          </a:p>
          <a:p>
            <a:pPr algn="ctr">
              <a:buNone/>
            </a:pPr>
            <a:endParaRPr lang="en-US" sz="1600" b="1" dirty="0" smtClean="0">
              <a:latin typeface="Book Antiqua" pitchFamily="18" charset="0"/>
            </a:endParaRPr>
          </a:p>
          <a:p>
            <a:pPr algn="ctr">
              <a:buNone/>
            </a:pPr>
            <a:endParaRPr lang="en-US" sz="1600" b="1" dirty="0" smtClean="0">
              <a:latin typeface="Book Antiqua" pitchFamily="18" charset="0"/>
            </a:endParaRPr>
          </a:p>
          <a:p>
            <a:pPr algn="ctr">
              <a:buNone/>
            </a:pPr>
            <a:endParaRPr lang="en-US" sz="1600" b="1" dirty="0" smtClean="0">
              <a:latin typeface="Book Antiqua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Book Antiqua" pitchFamily="18" charset="0"/>
              </a:rPr>
              <a:t>	   …............................... 		         .…..............................</a:t>
            </a:r>
          </a:p>
          <a:p>
            <a:pPr algn="ctr">
              <a:buNone/>
            </a:pPr>
            <a:r>
              <a:rPr lang="en-US" sz="1600" b="1" dirty="0" smtClean="0">
                <a:latin typeface="Book Antiqua" pitchFamily="18" charset="0"/>
              </a:rPr>
              <a:t>Date                              		                Signature</a:t>
            </a:r>
            <a:endParaRPr lang="en-US" sz="1600" b="1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100</Words>
  <Application>Microsoft Office PowerPoint</Application>
  <PresentationFormat>B4 (ISO) Paper (250x353 mm)</PresentationFormat>
  <Paragraphs>82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Curriculum Vitae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Vitae</dc:title>
  <dc:creator>Malintha</dc:creator>
  <cp:lastModifiedBy>Malintha</cp:lastModifiedBy>
  <cp:revision>27</cp:revision>
  <dcterms:created xsi:type="dcterms:W3CDTF">2016-01-03T09:25:25Z</dcterms:created>
  <dcterms:modified xsi:type="dcterms:W3CDTF">2016-01-03T15:25:37Z</dcterms:modified>
</cp:coreProperties>
</file>