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36" y="156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8" y="529697"/>
            <a:ext cx="1157288" cy="11268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7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B7EE-B45B-497A-9A2E-A01299750EE6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6"/>
            <a:ext cx="1600200" cy="5274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" y="304800"/>
            <a:ext cx="5829300" cy="106679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Garamond" pitchFamily="18" charset="0"/>
                <a:cs typeface="Browallia New" pitchFamily="34" charset="-34"/>
              </a:rPr>
              <a:t>Curriculum Vitae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83" y="1863213"/>
            <a:ext cx="6178233" cy="8458200"/>
          </a:xfrm>
        </p:spPr>
        <p:txBody>
          <a:bodyPr>
            <a:normAutofit/>
          </a:bodyPr>
          <a:lstStyle/>
          <a:p>
            <a:pPr algn="l">
              <a:buSzPct val="90000"/>
              <a:buFont typeface="Wingdings" pitchFamily="2" charset="2"/>
              <a:buChar char="Ø"/>
            </a:pPr>
            <a:r>
              <a:rPr lang="en-US" sz="21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  </a:t>
            </a:r>
            <a:r>
              <a:rPr lang="en-US" sz="21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Personal Details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Name With Initials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K.M.U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Amarathunge</a:t>
            </a:r>
            <a:endParaRPr lang="en-US" sz="1600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Name In Full 		: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Karunadhipathige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Malintha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Upamal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Amarathunge</a:t>
            </a:r>
            <a:endParaRPr lang="en-US" sz="1600" b="1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Address In Use 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No 52, Ingra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Mawatha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Pallethalawinne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Katugastota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.</a:t>
            </a:r>
            <a:endParaRPr lang="en-US" sz="1600" b="1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Permanent Address 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No 106/3,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Mediwaka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Pallewela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Udadumbara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.</a:t>
            </a:r>
            <a:endParaRPr lang="en-US" sz="1600" b="1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Contact info 	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075 0446331 / 0815686039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E – mail		</a:t>
            </a:r>
            <a:r>
              <a:rPr lang="en-US" sz="1600" b="1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r>
              <a:rPr lang="en-US" sz="160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malinthashanika@gmail.com</a:t>
            </a:r>
            <a:endParaRPr lang="en-US" sz="1600" b="1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Gender </a:t>
            </a:r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Male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Civil Status	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Unmarried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Date Of Birth	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20</a:t>
            </a:r>
            <a:r>
              <a:rPr lang="en-US" sz="1600" baseline="30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of April 1996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Religion	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Buddhism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Nationality 	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Sri Lankan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N.I.C No 	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961112052V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District 		: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Kandy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School Attended 	: </a:t>
            </a:r>
            <a:r>
              <a:rPr lang="en-US" sz="1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St. Sylvester’s College, Kandy</a:t>
            </a:r>
          </a:p>
          <a:p>
            <a:pPr algn="l"/>
            <a:endParaRPr lang="en-US" sz="18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>
              <a:buSzPct val="90000"/>
              <a:buFont typeface="Wingdings" pitchFamily="2" charset="2"/>
              <a:buChar char="Ø"/>
            </a:pPr>
            <a:r>
              <a:rPr lang="en-US" sz="21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  </a:t>
            </a:r>
            <a:r>
              <a:rPr lang="en-US" sz="21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Educational Qualifications</a:t>
            </a:r>
          </a:p>
          <a:p>
            <a:pPr algn="l"/>
            <a:endParaRPr lang="en-US" sz="1800" b="1" u="sng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   Passed G.C.E Ordinary Level with 4A passes, 1B pass, 2C passes &amp; 2S passes</a:t>
            </a:r>
          </a:p>
          <a:p>
            <a:pPr algn="l"/>
            <a:endParaRPr lang="en-US" sz="1600" b="1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l"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    Year	: 2012</a:t>
            </a:r>
          </a:p>
          <a:p>
            <a:pPr algn="l"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    Index  No: 23518405</a:t>
            </a:r>
          </a:p>
          <a:p>
            <a:pPr algn="l"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    Medium	: English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95341" y="630382"/>
          <a:ext cx="900993" cy="1185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93"/>
              </a:tblGrid>
              <a:tr h="118523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7228" marR="77228" marT="41832" marB="4183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51164"/>
            <a:ext cx="6172200" cy="86452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         </a:t>
            </a:r>
            <a:r>
              <a:rPr lang="en-US" sz="1600" b="1" u="sng" dirty="0" smtClean="0">
                <a:latin typeface="Browallia New" pitchFamily="34" charset="-34"/>
                <a:cs typeface="Browallia New" pitchFamily="34" charset="-34"/>
              </a:rPr>
              <a:t>Subject</a:t>
            </a: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			                     </a:t>
            </a:r>
            <a:r>
              <a:rPr lang="en-US" sz="1600" b="1" u="sng" dirty="0" smtClean="0">
                <a:latin typeface="Browallia New" pitchFamily="34" charset="-34"/>
                <a:cs typeface="Browallia New" pitchFamily="34" charset="-34"/>
              </a:rPr>
              <a:t>Grade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English Language			A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Buddhism			A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Art				A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Agriculture			A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Sinhala Language			B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History				C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Business &amp; Accounting Studies		C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Mathematics			S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Science				S</a:t>
            </a:r>
          </a:p>
          <a:p>
            <a:pPr>
              <a:buNone/>
            </a:pPr>
            <a:endParaRPr lang="en-US" sz="1600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Passed G.C.E Advanced Level with 2C passes &amp; 2S passes</a:t>
            </a:r>
          </a:p>
          <a:p>
            <a:pPr>
              <a:buNone/>
            </a:pPr>
            <a:endParaRPr lang="en-US" sz="1600" b="1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Year	: 2015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Index No	: 6261248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Medium	: Sinhala</a:t>
            </a:r>
          </a:p>
          <a:p>
            <a:pPr>
              <a:buNone/>
            </a:pPr>
            <a:endParaRPr lang="en-US" sz="1600" b="1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None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         </a:t>
            </a:r>
            <a:r>
              <a:rPr lang="en-US" sz="1600" b="1" u="sng" dirty="0" smtClean="0">
                <a:latin typeface="Browallia New" pitchFamily="34" charset="-34"/>
                <a:cs typeface="Browallia New" pitchFamily="34" charset="-34"/>
              </a:rPr>
              <a:t>Subject</a:t>
            </a: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			                      </a:t>
            </a:r>
            <a:r>
              <a:rPr lang="en-US" sz="1600" b="1" u="sng" dirty="0" smtClean="0">
                <a:latin typeface="Browallia New" pitchFamily="34" charset="-34"/>
                <a:cs typeface="Browallia New" pitchFamily="34" charset="-34"/>
              </a:rPr>
              <a:t>Grade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Art				C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Political Science			S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Indian History			S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General English			C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rowallia New" pitchFamily="34" charset="-34"/>
                <a:cs typeface="Browallia New" pitchFamily="34" charset="-34"/>
              </a:rPr>
              <a:t>Common General Test			53 marks	</a:t>
            </a:r>
          </a:p>
          <a:p>
            <a:pPr>
              <a:buNone/>
            </a:pPr>
            <a:endParaRPr lang="en-US" sz="1600" b="1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Passed General Information Technology Exam with a C pass</a:t>
            </a:r>
          </a:p>
          <a:p>
            <a:pPr>
              <a:buNone/>
            </a:pPr>
            <a:endParaRPr lang="en-US" sz="1600" b="1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Year	: 2014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Index No	: 012561181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600" b="1" dirty="0" smtClean="0">
                <a:latin typeface="Browallia New" pitchFamily="34" charset="-34"/>
                <a:cs typeface="Browallia New" pitchFamily="34" charset="-34"/>
              </a:rPr>
              <a:t>Medium	: Sinhala</a:t>
            </a:r>
          </a:p>
          <a:p>
            <a:pPr>
              <a:buNone/>
            </a:pPr>
            <a:endParaRPr lang="en-US" sz="1600" b="1" dirty="0" smtClean="0"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27" y="560662"/>
            <a:ext cx="6175217" cy="91332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700" b="1" dirty="0" smtClean="0">
                <a:latin typeface="Browallia New" pitchFamily="34" charset="-34"/>
                <a:cs typeface="Browallia New" pitchFamily="34" charset="-34"/>
              </a:rPr>
              <a:t>          </a:t>
            </a:r>
            <a:r>
              <a:rPr lang="en-US" sz="1700" b="1" u="sng" dirty="0" smtClean="0">
                <a:latin typeface="Browallia New" pitchFamily="34" charset="-34"/>
                <a:cs typeface="Browallia New" pitchFamily="34" charset="-34"/>
              </a:rPr>
              <a:t>Subject</a:t>
            </a:r>
            <a:r>
              <a:rPr lang="en-US" sz="1700" b="1" dirty="0" smtClean="0">
                <a:latin typeface="Browallia New" pitchFamily="34" charset="-34"/>
                <a:cs typeface="Browallia New" pitchFamily="34" charset="-34"/>
              </a:rPr>
              <a:t>			                        </a:t>
            </a:r>
            <a:r>
              <a:rPr lang="en-US" sz="1700" b="1" u="sng" dirty="0" smtClean="0">
                <a:latin typeface="Browallia New" pitchFamily="34" charset="-34"/>
                <a:cs typeface="Browallia New" pitchFamily="34" charset="-34"/>
              </a:rPr>
              <a:t>Grade</a:t>
            </a:r>
          </a:p>
          <a:p>
            <a:pPr>
              <a:buFont typeface="+mj-lt"/>
              <a:buAutoNum type="arabicPeriod"/>
            </a:pPr>
            <a:endParaRPr lang="en-US" sz="1700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Font typeface="+mj-lt"/>
              <a:buAutoNum type="arabicPeriod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General Information Technology		  C</a:t>
            </a:r>
          </a:p>
          <a:p>
            <a:pPr>
              <a:buNone/>
            </a:pPr>
            <a:endParaRPr lang="en-US" sz="1800" b="1" u="sng" dirty="0" smtClean="0">
              <a:latin typeface="Book Antiqua" pitchFamily="18" charset="0"/>
            </a:endParaRPr>
          </a:p>
          <a:p>
            <a:pPr>
              <a:buSzPct val="90000"/>
              <a:buFont typeface="Wingdings" pitchFamily="2" charset="2"/>
              <a:buChar char="Ø"/>
            </a:pPr>
            <a:r>
              <a:rPr lang="en-US" sz="2300" b="1" u="sng" dirty="0" smtClean="0">
                <a:latin typeface="Browallia New" pitchFamily="34" charset="-34"/>
                <a:cs typeface="Browallia New" pitchFamily="34" charset="-34"/>
              </a:rPr>
              <a:t>Graduate Qualifications</a:t>
            </a:r>
          </a:p>
          <a:p>
            <a:pPr>
              <a:buNone/>
            </a:pPr>
            <a:endParaRPr lang="en-US" sz="1600" b="1" u="sng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Undergraduate</a:t>
            </a:r>
          </a:p>
          <a:p>
            <a:pPr>
              <a:buSzPct val="75000"/>
              <a:buNone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        Bachelor of Science Business Administration (Management) (General) </a:t>
            </a:r>
          </a:p>
          <a:p>
            <a:pPr>
              <a:buSzPct val="75000"/>
              <a:buNone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	University of Sri Jayewardenepura</a:t>
            </a:r>
          </a:p>
          <a:p>
            <a:pPr>
              <a:buNone/>
            </a:pPr>
            <a:endParaRPr lang="en-US" sz="2300" b="1" u="sng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SzPct val="90000"/>
              <a:buFont typeface="Wingdings" pitchFamily="2" charset="2"/>
              <a:buChar char="Ø"/>
            </a:pPr>
            <a:r>
              <a:rPr lang="en-US" sz="2300" b="1" u="sng" dirty="0" smtClean="0">
                <a:latin typeface="Browallia New" pitchFamily="34" charset="-34"/>
                <a:cs typeface="Browallia New" pitchFamily="34" charset="-34"/>
              </a:rPr>
              <a:t>Other Educational Qualifications</a:t>
            </a:r>
          </a:p>
          <a:p>
            <a:pPr>
              <a:buNone/>
            </a:pPr>
            <a:endParaRPr lang="en-US" sz="1600" b="1" u="sng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Completed a Course of Diploma in English</a:t>
            </a:r>
          </a:p>
          <a:p>
            <a:pPr>
              <a:buNone/>
            </a:pPr>
            <a:endParaRPr lang="en-US" sz="2300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SzPct val="90000"/>
              <a:buFont typeface="Wingdings" pitchFamily="2" charset="2"/>
              <a:buChar char="Ø"/>
            </a:pPr>
            <a:r>
              <a:rPr lang="en-US" sz="2300" b="1" u="sng" dirty="0" smtClean="0">
                <a:latin typeface="Browallia New" pitchFamily="34" charset="-34"/>
                <a:cs typeface="Browallia New" pitchFamily="34" charset="-34"/>
              </a:rPr>
              <a:t>Extra Curricular Activities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Senior Deputy Head Prefect 2014/15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Member of Naval Cadet Platoon (2012 All Island Championship)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President of History &amp; Archaeology Society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Vice President of Social Service Society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Chief Organizer of Media Unit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Committee Member of Art Society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Committee Member of Art Circle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Committee Member of Drug Prevention Unit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Member of Environmental Society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Member of Interact Club</a:t>
            </a:r>
          </a:p>
          <a:p>
            <a:pPr>
              <a:buNone/>
            </a:pPr>
            <a:endParaRPr lang="en-US" sz="1700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None/>
            </a:pPr>
            <a:endParaRPr lang="en-US" sz="1700" dirty="0" smtClean="0">
              <a:latin typeface="Browallia New" pitchFamily="34" charset="-34"/>
              <a:cs typeface="Browallia New" pitchFamily="34" charset="-34"/>
            </a:endParaRPr>
          </a:p>
          <a:p>
            <a:pPr algn="ctr">
              <a:buNone/>
            </a:pPr>
            <a:r>
              <a:rPr lang="en-US" sz="1700" b="1" dirty="0" smtClean="0">
                <a:latin typeface="Browallia New" pitchFamily="34" charset="-34"/>
                <a:cs typeface="Browallia New" pitchFamily="34" charset="-34"/>
              </a:rPr>
              <a:t>I do hereby certify that the above given particulars are true and</a:t>
            </a:r>
          </a:p>
          <a:p>
            <a:pPr algn="ctr">
              <a:buNone/>
            </a:pPr>
            <a:r>
              <a:rPr lang="en-US" sz="1700" b="1" dirty="0" smtClean="0">
                <a:latin typeface="Browallia New" pitchFamily="34" charset="-34"/>
                <a:cs typeface="Browallia New" pitchFamily="34" charset="-34"/>
              </a:rPr>
              <a:t>accurate up to the best of my knowledge.</a:t>
            </a:r>
          </a:p>
          <a:p>
            <a:pPr>
              <a:buNone/>
            </a:pPr>
            <a:endParaRPr lang="en-US" sz="1700" b="1" dirty="0" smtClean="0">
              <a:latin typeface="Browallia New" pitchFamily="34" charset="-34"/>
              <a:cs typeface="Browallia New" pitchFamily="34" charset="-34"/>
            </a:endParaRPr>
          </a:p>
          <a:p>
            <a:pPr algn="ctr">
              <a:buNone/>
            </a:pPr>
            <a:endParaRPr lang="en-US" sz="1700" b="1" dirty="0" smtClean="0">
              <a:latin typeface="Browallia New" pitchFamily="34" charset="-34"/>
              <a:cs typeface="Browallia New" pitchFamily="34" charset="-34"/>
            </a:endParaRPr>
          </a:p>
          <a:p>
            <a:pPr algn="ctr">
              <a:buNone/>
            </a:pPr>
            <a:endParaRPr lang="en-US" sz="1700" b="1" dirty="0" smtClean="0">
              <a:latin typeface="Browallia New" pitchFamily="34" charset="-34"/>
              <a:cs typeface="Browallia New" pitchFamily="34" charset="-34"/>
            </a:endParaRPr>
          </a:p>
          <a:p>
            <a:pPr>
              <a:buNone/>
            </a:pPr>
            <a:r>
              <a:rPr lang="en-US" sz="1700" dirty="0" smtClean="0">
                <a:latin typeface="Browallia New" pitchFamily="34" charset="-34"/>
                <a:cs typeface="Browallia New" pitchFamily="34" charset="-34"/>
              </a:rPr>
              <a:t>	       …........ / .......... / 2016                                             .…..............................</a:t>
            </a:r>
          </a:p>
          <a:p>
            <a:pPr algn="ctr">
              <a:buNone/>
            </a:pPr>
            <a:r>
              <a:rPr lang="en-US" sz="1700" b="1" dirty="0" smtClean="0">
                <a:latin typeface="Browallia New" pitchFamily="34" charset="-34"/>
                <a:cs typeface="Browallia New" pitchFamily="34" charset="-34"/>
              </a:rPr>
              <a:t>    Date                              		                Signature</a:t>
            </a:r>
          </a:p>
          <a:p>
            <a:pPr>
              <a:buFont typeface="Wingdings" pitchFamily="2" charset="2"/>
              <a:buChar char="q"/>
            </a:pPr>
            <a:endParaRPr lang="en-US" sz="1700" dirty="0"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12</Words>
  <Application>Microsoft Office PowerPoint</Application>
  <PresentationFormat>A4 Paper (210x297 mm)</PresentationFormat>
  <Paragraphs>89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Curriculum Vitae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Malintha</dc:creator>
  <cp:lastModifiedBy>Malintha</cp:lastModifiedBy>
  <cp:revision>41</cp:revision>
  <dcterms:created xsi:type="dcterms:W3CDTF">2016-01-03T09:25:25Z</dcterms:created>
  <dcterms:modified xsi:type="dcterms:W3CDTF">2016-02-17T17:44:52Z</dcterms:modified>
</cp:coreProperties>
</file>