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9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0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BE3D7-C54F-4DFB-97E4-FB0F5DDB71D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BF664A-2022-46B3-A540-35A7D1C01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Execution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ERP System</a:t>
            </a:r>
          </a:p>
          <a:p>
            <a:r>
              <a:rPr lang="en-US" dirty="0" smtClean="0">
                <a:latin typeface="Bahnschrift Light SemiCondensed" panose="020B0502040204020203" pitchFamily="34" charset="0"/>
              </a:rPr>
              <a:t>Date:07/06/2024</a:t>
            </a:r>
          </a:p>
          <a:p>
            <a:r>
              <a:rPr lang="en-US" dirty="0" smtClean="0"/>
              <a:t>Prepared by:[Mohamed </a:t>
            </a:r>
            <a:r>
              <a:rPr lang="en-US" dirty="0" err="1" smtClean="0"/>
              <a:t>Mamdouh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Requirement </a:t>
            </a:r>
            <a:r>
              <a:rPr lang="en-US" dirty="0"/>
              <a:t>Maturity Assessment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/>
              <a:t>: Partially mature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3/5</a:t>
            </a:r>
            <a:r>
              <a:rPr lang="en-US" dirty="0" smtClean="0"/>
              <a:t> passed) </a:t>
            </a:r>
          </a:p>
          <a:p>
            <a:r>
              <a:rPr lang="en-US" dirty="0" smtClean="0"/>
              <a:t>Requirement </a:t>
            </a:r>
            <a:r>
              <a:rPr lang="en-US" dirty="0"/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/>
              <a:t>: Mostly mature </a:t>
            </a:r>
            <a:r>
              <a:rPr lang="en-US" dirty="0" smtClean="0"/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r>
              <a:rPr lang="en-US" dirty="0" smtClean="0"/>
              <a:t> </a:t>
            </a:r>
            <a:r>
              <a:rPr lang="en-US" dirty="0"/>
              <a:t>passed)    </a:t>
            </a:r>
          </a:p>
          <a:p>
            <a:r>
              <a:rPr lang="en-US" dirty="0" smtClean="0"/>
              <a:t>Requirement </a:t>
            </a:r>
            <a:r>
              <a:rPr lang="en-US" dirty="0"/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/>
              <a:t>: Partially mature </a:t>
            </a:r>
            <a:r>
              <a:rPr lang="en-US" dirty="0" smtClean="0"/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3/4</a:t>
            </a:r>
            <a:r>
              <a:rPr lang="en-US" dirty="0" smtClean="0"/>
              <a:t> </a:t>
            </a:r>
            <a:r>
              <a:rPr lang="en-US" dirty="0"/>
              <a:t>passed) </a:t>
            </a:r>
          </a:p>
        </p:txBody>
      </p:sp>
    </p:spTree>
    <p:extLst>
      <p:ext uri="{BB962C8B-B14F-4D97-AF65-F5344CB8AC3E}">
        <p14:creationId xmlns:p14="http://schemas.microsoft.com/office/powerpoint/2010/main" val="372477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Summary of test execution results.          </a:t>
            </a:r>
          </a:p>
          <a:p>
            <a:r>
              <a:rPr lang="en-US" dirty="0" smtClean="0"/>
              <a:t>- </a:t>
            </a:r>
            <a:r>
              <a:rPr lang="en-US" dirty="0"/>
              <a:t>Recommendations for addressing bugs.        </a:t>
            </a:r>
          </a:p>
          <a:p>
            <a:r>
              <a:rPr lang="en-US" dirty="0" smtClean="0"/>
              <a:t>- </a:t>
            </a:r>
            <a:r>
              <a:rPr lang="en-US" dirty="0"/>
              <a:t>Next steps for improving system maturity.   </a:t>
            </a:r>
          </a:p>
        </p:txBody>
      </p:sp>
    </p:spTree>
    <p:extLst>
      <p:ext uri="{BB962C8B-B14F-4D97-AF65-F5344CB8AC3E}">
        <p14:creationId xmlns:p14="http://schemas.microsoft.com/office/powerpoint/2010/main" val="22781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Execution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Detailed Test Result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Requirement Maturity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9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- Objectives: Validate system functionality. </a:t>
            </a:r>
          </a:p>
          <a:p>
            <a:pPr marL="0" indent="0">
              <a:buNone/>
            </a:pPr>
            <a:r>
              <a:rPr lang="en-US" dirty="0" smtClean="0"/>
              <a:t>  - </a:t>
            </a:r>
            <a:r>
              <a:rPr lang="en-US" dirty="0"/>
              <a:t>Scope: Features covered and types of tests conducted.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Execution Summary               </a:t>
            </a:r>
          </a:p>
          <a:p>
            <a:r>
              <a:rPr lang="en-US" dirty="0" smtClean="0"/>
              <a:t>Total </a:t>
            </a:r>
            <a:r>
              <a:rPr lang="en-US" dirty="0"/>
              <a:t>Test Cases Executed: </a:t>
            </a:r>
            <a:r>
              <a:rPr lang="en-US" dirty="0" smtClean="0"/>
              <a:t>11                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Test Cases Passed: </a:t>
            </a:r>
            <a:r>
              <a:rPr lang="en-US" dirty="0" smtClean="0"/>
              <a:t>7                   </a:t>
            </a:r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Test </a:t>
            </a:r>
            <a:r>
              <a:rPr lang="en-US" dirty="0" smtClean="0"/>
              <a:t>Cases Failed: 4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Test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4031" y="1989898"/>
            <a:ext cx="4110790" cy="466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6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Detailed </a:t>
            </a:r>
            <a:r>
              <a:rPr lang="en-US" dirty="0"/>
              <a:t>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33" y="1939637"/>
            <a:ext cx="3320421" cy="4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Detailed </a:t>
            </a:r>
            <a:r>
              <a:rPr lang="en-US" dirty="0"/>
              <a:t>Test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34" y="2102901"/>
            <a:ext cx="3657150" cy="398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  <a:r>
              <a:rPr lang="en-US" dirty="0" smtClean="0"/>
              <a:t>Detailed </a:t>
            </a:r>
            <a:r>
              <a:rPr lang="en-US" dirty="0"/>
              <a:t>Test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45" y="2052782"/>
            <a:ext cx="4214782" cy="4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/>
              <a:t>Bug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ID-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en-US" dirty="0"/>
              <a:t>: Error message not displayed for invalid item code. </a:t>
            </a:r>
            <a:endParaRPr lang="en-US" dirty="0" smtClean="0"/>
          </a:p>
          <a:p>
            <a:r>
              <a:rPr lang="en-US" dirty="0" smtClean="0"/>
              <a:t>Bug ID-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r>
              <a:rPr lang="en-US" dirty="0"/>
              <a:t>: </a:t>
            </a:r>
            <a:r>
              <a:rPr lang="en-US" dirty="0"/>
              <a:t>no error message </a:t>
            </a:r>
            <a:r>
              <a:rPr lang="en-US" dirty="0" smtClean="0"/>
              <a:t>displayed for empty receipt.        </a:t>
            </a:r>
            <a:endParaRPr lang="en-US" dirty="0"/>
          </a:p>
          <a:p>
            <a:r>
              <a:rPr lang="en-US" dirty="0" smtClean="0"/>
              <a:t>Bug ID-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r>
              <a:rPr lang="en-US" dirty="0"/>
              <a:t>: no error message </a:t>
            </a:r>
            <a:r>
              <a:rPr lang="en-US" dirty="0" smtClean="0"/>
              <a:t>displayed for </a:t>
            </a:r>
            <a:r>
              <a:rPr lang="en-US" dirty="0"/>
              <a:t>sufficient quantity</a:t>
            </a:r>
            <a:r>
              <a:rPr lang="en-US" dirty="0" smtClean="0"/>
              <a:t> </a:t>
            </a:r>
            <a:r>
              <a:rPr lang="en-US" dirty="0"/>
              <a:t>and process is completed.                   </a:t>
            </a:r>
          </a:p>
          <a:p>
            <a:r>
              <a:rPr lang="en-US" dirty="0" smtClean="0"/>
              <a:t>Bug ID-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r>
              <a:rPr lang="en-US" dirty="0"/>
              <a:t>: Insufficient payment allows transaction completion</a:t>
            </a:r>
            <a:r>
              <a:rPr lang="en-US" dirty="0" smtClean="0"/>
              <a:t>.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9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67</TotalTime>
  <Words>185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 SemiCondensed</vt:lpstr>
      <vt:lpstr>Corbel</vt:lpstr>
      <vt:lpstr>Parallax</vt:lpstr>
      <vt:lpstr>Test Execution Report</vt:lpstr>
      <vt:lpstr>Agenda</vt:lpstr>
      <vt:lpstr>Introduction</vt:lpstr>
      <vt:lpstr>Test Execution Summary</vt:lpstr>
      <vt:lpstr>Detailed Test Results</vt:lpstr>
      <vt:lpstr>Continue Detailed Test Results</vt:lpstr>
      <vt:lpstr>Continue Detailed Test Results</vt:lpstr>
      <vt:lpstr>Continue Detailed Test Results</vt:lpstr>
      <vt:lpstr>        Bug Analysis</vt:lpstr>
      <vt:lpstr> Requirement Maturity Assessment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Execution Report</dc:title>
  <dc:creator>Mohamed</dc:creator>
  <cp:lastModifiedBy>Mohamed</cp:lastModifiedBy>
  <cp:revision>7</cp:revision>
  <dcterms:created xsi:type="dcterms:W3CDTF">2024-06-07T19:30:01Z</dcterms:created>
  <dcterms:modified xsi:type="dcterms:W3CDTF">2024-06-07T20:37:51Z</dcterms:modified>
</cp:coreProperties>
</file>