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559675" cy="10691813"/>
  <p:notesSz cx="6858000" cy="9144000"/>
  <p:defaultTextStyle>
    <a:defPPr>
      <a:defRPr lang="fr-FR"/>
    </a:defPPr>
    <a:lvl1pPr marL="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2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C"/>
    <a:srgbClr val="43464F"/>
    <a:srgbClr val="29374B"/>
    <a:srgbClr val="29789B"/>
    <a:srgbClr val="2B7DA3"/>
    <a:srgbClr val="3192BD"/>
    <a:srgbClr val="9CBF2B"/>
    <a:srgbClr val="81A7A0"/>
    <a:srgbClr val="F8FDF7"/>
    <a:srgbClr val="A6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291" autoAdjust="0"/>
  </p:normalViewPr>
  <p:slideViewPr>
    <p:cSldViewPr snapToGrid="0" snapToObjects="1">
      <p:cViewPr>
        <p:scale>
          <a:sx n="93" d="100"/>
          <a:sy n="93" d="100"/>
        </p:scale>
        <p:origin x="204" y="-1998"/>
      </p:cViewPr>
      <p:guideLst>
        <p:guide orient="horz" pos="3392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07-06-1443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‹N°›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www.BestFreeCV.com/en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47604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7" y="3321395"/>
            <a:ext cx="6425724" cy="229180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2" y="6058696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668240"/>
            <a:ext cx="1406940" cy="1421862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668240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162" y="6870482"/>
            <a:ext cx="6425724" cy="2123513"/>
          </a:xfrm>
        </p:spPr>
        <p:txBody>
          <a:bodyPr anchor="t"/>
          <a:lstStyle>
            <a:lvl1pPr algn="l">
              <a:defRPr sz="3693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162" y="4531647"/>
            <a:ext cx="6425724" cy="2338835"/>
          </a:xfrm>
        </p:spPr>
        <p:txBody>
          <a:bodyPr anchor="b"/>
          <a:lstStyle>
            <a:lvl1pPr marL="0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1pPr>
            <a:lvl2pPr marL="422152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30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3pPr>
            <a:lvl4pPr marL="1266455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4pPr>
            <a:lvl5pPr marL="1688606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5pPr>
            <a:lvl6pPr marL="2110758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6pPr>
            <a:lvl7pPr marL="2532910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7pPr>
            <a:lvl8pPr marL="2955061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8pPr>
            <a:lvl9pPr marL="3377213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393285"/>
            <a:ext cx="3340169" cy="997407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52" indent="0">
              <a:buNone/>
              <a:defRPr sz="1847" b="1"/>
            </a:lvl2pPr>
            <a:lvl3pPr marL="844303" indent="0">
              <a:buNone/>
              <a:defRPr sz="1662" b="1"/>
            </a:lvl3pPr>
            <a:lvl4pPr marL="1266455" indent="0">
              <a:buNone/>
              <a:defRPr sz="1478" b="1"/>
            </a:lvl4pPr>
            <a:lvl5pPr marL="1688606" indent="0">
              <a:buNone/>
              <a:defRPr sz="1478" b="1"/>
            </a:lvl5pPr>
            <a:lvl6pPr marL="2110758" indent="0">
              <a:buNone/>
              <a:defRPr sz="1478" b="1"/>
            </a:lvl6pPr>
            <a:lvl7pPr marL="2532910" indent="0">
              <a:buNone/>
              <a:defRPr sz="1478" b="1"/>
            </a:lvl7pPr>
            <a:lvl8pPr marL="2955061" indent="0">
              <a:buNone/>
              <a:defRPr sz="1478" b="1"/>
            </a:lvl8pPr>
            <a:lvl9pPr marL="3377213" indent="0">
              <a:buNone/>
              <a:defRPr sz="14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4" y="3390692"/>
            <a:ext cx="3340169" cy="616016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3" y="2393285"/>
            <a:ext cx="3341481" cy="997407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52" indent="0">
              <a:buNone/>
              <a:defRPr sz="1847" b="1"/>
            </a:lvl2pPr>
            <a:lvl3pPr marL="844303" indent="0">
              <a:buNone/>
              <a:defRPr sz="1662" b="1"/>
            </a:lvl3pPr>
            <a:lvl4pPr marL="1266455" indent="0">
              <a:buNone/>
              <a:defRPr sz="1478" b="1"/>
            </a:lvl4pPr>
            <a:lvl5pPr marL="1688606" indent="0">
              <a:buNone/>
              <a:defRPr sz="1478" b="1"/>
            </a:lvl5pPr>
            <a:lvl6pPr marL="2110758" indent="0">
              <a:buNone/>
              <a:defRPr sz="1478" b="1"/>
            </a:lvl6pPr>
            <a:lvl7pPr marL="2532910" indent="0">
              <a:buNone/>
              <a:defRPr sz="1478" b="1"/>
            </a:lvl7pPr>
            <a:lvl8pPr marL="2955061" indent="0">
              <a:buNone/>
              <a:defRPr sz="1478" b="1"/>
            </a:lvl8pPr>
            <a:lvl9pPr marL="3377213" indent="0">
              <a:buNone/>
              <a:defRPr sz="14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3" y="3390692"/>
            <a:ext cx="3341481" cy="616016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7" y="425692"/>
            <a:ext cx="2487081" cy="1811669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425694"/>
            <a:ext cx="4226068" cy="9125166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7" y="2237362"/>
            <a:ext cx="2487081" cy="7313498"/>
          </a:xfrm>
        </p:spPr>
        <p:txBody>
          <a:bodyPr/>
          <a:lstStyle>
            <a:lvl1pPr marL="0" indent="0">
              <a:buNone/>
              <a:defRPr sz="1293"/>
            </a:lvl1pPr>
            <a:lvl2pPr marL="422152" indent="0">
              <a:buNone/>
              <a:defRPr sz="1108"/>
            </a:lvl2pPr>
            <a:lvl3pPr marL="844303" indent="0">
              <a:buNone/>
              <a:defRPr sz="924"/>
            </a:lvl3pPr>
            <a:lvl4pPr marL="1266455" indent="0">
              <a:buNone/>
              <a:defRPr sz="831"/>
            </a:lvl4pPr>
            <a:lvl5pPr marL="1688606" indent="0">
              <a:buNone/>
              <a:defRPr sz="831"/>
            </a:lvl5pPr>
            <a:lvl6pPr marL="2110758" indent="0">
              <a:buNone/>
              <a:defRPr sz="831"/>
            </a:lvl6pPr>
            <a:lvl7pPr marL="2532910" indent="0">
              <a:buNone/>
              <a:defRPr sz="831"/>
            </a:lvl7pPr>
            <a:lvl8pPr marL="2955061" indent="0">
              <a:buNone/>
              <a:defRPr sz="831"/>
            </a:lvl8pPr>
            <a:lvl9pPr marL="3377213" indent="0">
              <a:buNone/>
              <a:defRPr sz="83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</p:spPr>
        <p:txBody>
          <a:bodyPr/>
          <a:lstStyle>
            <a:lvl1pPr marL="0" indent="0">
              <a:buNone/>
              <a:defRPr sz="2955"/>
            </a:lvl1pPr>
            <a:lvl2pPr marL="422152" indent="0">
              <a:buNone/>
              <a:defRPr sz="2585"/>
            </a:lvl2pPr>
            <a:lvl3pPr marL="844303" indent="0">
              <a:buNone/>
              <a:defRPr sz="2216"/>
            </a:lvl3pPr>
            <a:lvl4pPr marL="1266455" indent="0">
              <a:buNone/>
              <a:defRPr sz="1847"/>
            </a:lvl4pPr>
            <a:lvl5pPr marL="1688606" indent="0">
              <a:buNone/>
              <a:defRPr sz="1847"/>
            </a:lvl5pPr>
            <a:lvl6pPr marL="2110758" indent="0">
              <a:buNone/>
              <a:defRPr sz="1847"/>
            </a:lvl6pPr>
            <a:lvl7pPr marL="2532910" indent="0">
              <a:buNone/>
              <a:defRPr sz="1847"/>
            </a:lvl7pPr>
            <a:lvl8pPr marL="2955061" indent="0">
              <a:buNone/>
              <a:defRPr sz="1847"/>
            </a:lvl8pPr>
            <a:lvl9pPr marL="3377213" indent="0">
              <a:buNone/>
              <a:defRPr sz="184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49" y="8367829"/>
            <a:ext cx="4535805" cy="1254803"/>
          </a:xfrm>
        </p:spPr>
        <p:txBody>
          <a:bodyPr/>
          <a:lstStyle>
            <a:lvl1pPr marL="0" indent="0">
              <a:buNone/>
              <a:defRPr sz="1293"/>
            </a:lvl1pPr>
            <a:lvl2pPr marL="422152" indent="0">
              <a:buNone/>
              <a:defRPr sz="1108"/>
            </a:lvl2pPr>
            <a:lvl3pPr marL="844303" indent="0">
              <a:buNone/>
              <a:defRPr sz="924"/>
            </a:lvl3pPr>
            <a:lvl4pPr marL="1266455" indent="0">
              <a:buNone/>
              <a:defRPr sz="831"/>
            </a:lvl4pPr>
            <a:lvl5pPr marL="1688606" indent="0">
              <a:buNone/>
              <a:defRPr sz="831"/>
            </a:lvl5pPr>
            <a:lvl6pPr marL="2110758" indent="0">
              <a:buNone/>
              <a:defRPr sz="831"/>
            </a:lvl6pPr>
            <a:lvl7pPr marL="2532910" indent="0">
              <a:buNone/>
              <a:defRPr sz="831"/>
            </a:lvl7pPr>
            <a:lvl8pPr marL="2955061" indent="0">
              <a:buNone/>
              <a:defRPr sz="831"/>
            </a:lvl8pPr>
            <a:lvl9pPr marL="3377213" indent="0">
              <a:buNone/>
              <a:defRPr sz="83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5" y="2494759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90" y="9909730"/>
            <a:ext cx="2393897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2152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614" indent="-316614" algn="l" defTabSz="422152" rtl="0" eaLnBrk="1" latinLnBrk="0" hangingPunct="1">
        <a:spcBef>
          <a:spcPct val="20000"/>
        </a:spcBef>
        <a:buFont typeface="Arial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685997" indent="-263845" algn="l" defTabSz="422152" rtl="0" eaLnBrk="1" latinLnBrk="0" hangingPunct="1">
        <a:spcBef>
          <a:spcPct val="20000"/>
        </a:spcBef>
        <a:buFont typeface="Arial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9" indent="-211075" algn="l" defTabSz="422152" rtl="0" eaLnBrk="1" latinLnBrk="0" hangingPunct="1">
        <a:spcBef>
          <a:spcPct val="20000"/>
        </a:spcBef>
        <a:buFont typeface="Arial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477530" indent="-211075" algn="l" defTabSz="422152" rtl="0" eaLnBrk="1" latinLnBrk="0" hangingPunct="1">
        <a:spcBef>
          <a:spcPct val="20000"/>
        </a:spcBef>
        <a:buFont typeface="Arial"/>
        <a:buChar char="–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99682" indent="-211075" algn="l" defTabSz="422152" rtl="0" eaLnBrk="1" latinLnBrk="0" hangingPunct="1">
        <a:spcBef>
          <a:spcPct val="20000"/>
        </a:spcBef>
        <a:buFont typeface="Arial"/>
        <a:buChar char="»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21833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985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6137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8288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52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03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455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606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758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910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061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213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11417" y="-1"/>
            <a:ext cx="2577537" cy="10691813"/>
          </a:xfrm>
          <a:prstGeom prst="rect">
            <a:avLst/>
          </a:prstGeom>
          <a:solidFill>
            <a:srgbClr val="0845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54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D19435-FEE8-4BF4-A2B4-D73C2588CC40}"/>
              </a:ext>
            </a:extLst>
          </p:cNvPr>
          <p:cNvGrpSpPr/>
          <p:nvPr/>
        </p:nvGrpSpPr>
        <p:grpSpPr>
          <a:xfrm>
            <a:off x="2510859" y="2203695"/>
            <a:ext cx="3754471" cy="405055"/>
            <a:chOff x="2316827" y="3808164"/>
            <a:chExt cx="3478530" cy="37528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98ACAD-BA21-4F86-A928-A0FFB122FABC}"/>
                </a:ext>
              </a:extLst>
            </p:cNvPr>
            <p:cNvGrpSpPr/>
            <p:nvPr/>
          </p:nvGrpSpPr>
          <p:grpSpPr>
            <a:xfrm flipH="1">
              <a:off x="2316827" y="3808164"/>
              <a:ext cx="3478530" cy="375285"/>
              <a:chOff x="0" y="0"/>
              <a:chExt cx="3478895" cy="37528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3FF48F9-1261-4242-AAA1-22BC691CF62E}"/>
                  </a:ext>
                </a:extLst>
              </p:cNvPr>
              <p:cNvSpPr/>
              <p:nvPr/>
            </p:nvSpPr>
            <p:spPr>
              <a:xfrm>
                <a:off x="0" y="0"/>
                <a:ext cx="3316767" cy="375286"/>
              </a:xfrm>
              <a:custGeom>
                <a:avLst/>
                <a:gdLst>
                  <a:gd name="connsiteX0" fmla="*/ 809223 w 3241705"/>
                  <a:gd name="connsiteY0" fmla="*/ 0 h 375286"/>
                  <a:gd name="connsiteX1" fmla="*/ 3241705 w 3241705"/>
                  <a:gd name="connsiteY1" fmla="*/ 5010 h 375286"/>
                  <a:gd name="connsiteX2" fmla="*/ 3241705 w 3241705"/>
                  <a:gd name="connsiteY2" fmla="*/ 375285 h 375286"/>
                  <a:gd name="connsiteX3" fmla="*/ 1305420 w 3241705"/>
                  <a:gd name="connsiteY3" fmla="*/ 375285 h 375286"/>
                  <a:gd name="connsiteX4" fmla="*/ 1305419 w 3241705"/>
                  <a:gd name="connsiteY4" fmla="*/ 375286 h 375286"/>
                  <a:gd name="connsiteX5" fmla="*/ 0 w 3241705"/>
                  <a:gd name="connsiteY5" fmla="*/ 375286 h 375286"/>
                  <a:gd name="connsiteX6" fmla="*/ 133254 w 3241705"/>
                  <a:gd name="connsiteY6" fmla="*/ 223466 h 375286"/>
                  <a:gd name="connsiteX7" fmla="*/ 652709 w 3241705"/>
                  <a:gd name="connsiteY7" fmla="*/ 1 h 375286"/>
                  <a:gd name="connsiteX8" fmla="*/ 790922 w 3241705"/>
                  <a:gd name="connsiteY8" fmla="*/ 6155 h 375286"/>
                  <a:gd name="connsiteX9" fmla="*/ 797277 w 3241705"/>
                  <a:gd name="connsiteY9" fmla="*/ 7026 h 375286"/>
                  <a:gd name="connsiteX0" fmla="*/ 884285 w 3316767"/>
                  <a:gd name="connsiteY0" fmla="*/ 0 h 375286"/>
                  <a:gd name="connsiteX1" fmla="*/ 3316767 w 3316767"/>
                  <a:gd name="connsiteY1" fmla="*/ 5010 h 375286"/>
                  <a:gd name="connsiteX2" fmla="*/ 3316767 w 3316767"/>
                  <a:gd name="connsiteY2" fmla="*/ 375285 h 375286"/>
                  <a:gd name="connsiteX3" fmla="*/ 1380482 w 3316767"/>
                  <a:gd name="connsiteY3" fmla="*/ 375285 h 375286"/>
                  <a:gd name="connsiteX4" fmla="*/ 1380481 w 3316767"/>
                  <a:gd name="connsiteY4" fmla="*/ 375286 h 375286"/>
                  <a:gd name="connsiteX5" fmla="*/ 0 w 3316767"/>
                  <a:gd name="connsiteY5" fmla="*/ 375286 h 375286"/>
                  <a:gd name="connsiteX6" fmla="*/ 208316 w 3316767"/>
                  <a:gd name="connsiteY6" fmla="*/ 223466 h 375286"/>
                  <a:gd name="connsiteX7" fmla="*/ 727771 w 3316767"/>
                  <a:gd name="connsiteY7" fmla="*/ 1 h 375286"/>
                  <a:gd name="connsiteX8" fmla="*/ 865984 w 3316767"/>
                  <a:gd name="connsiteY8" fmla="*/ 6155 h 375286"/>
                  <a:gd name="connsiteX9" fmla="*/ 872339 w 3316767"/>
                  <a:gd name="connsiteY9" fmla="*/ 7026 h 375286"/>
                  <a:gd name="connsiteX10" fmla="*/ 884285 w 3316767"/>
                  <a:gd name="connsiteY10" fmla="*/ 0 h 375286"/>
                  <a:gd name="connsiteX0" fmla="*/ 884285 w 3316767"/>
                  <a:gd name="connsiteY0" fmla="*/ 0 h 375286"/>
                  <a:gd name="connsiteX1" fmla="*/ 3316767 w 3316767"/>
                  <a:gd name="connsiteY1" fmla="*/ 5010 h 375286"/>
                  <a:gd name="connsiteX2" fmla="*/ 3316767 w 3316767"/>
                  <a:gd name="connsiteY2" fmla="*/ 375285 h 375286"/>
                  <a:gd name="connsiteX3" fmla="*/ 1380482 w 3316767"/>
                  <a:gd name="connsiteY3" fmla="*/ 375285 h 375286"/>
                  <a:gd name="connsiteX4" fmla="*/ 1380481 w 3316767"/>
                  <a:gd name="connsiteY4" fmla="*/ 375286 h 375286"/>
                  <a:gd name="connsiteX5" fmla="*/ 0 w 3316767"/>
                  <a:gd name="connsiteY5" fmla="*/ 375286 h 375286"/>
                  <a:gd name="connsiteX6" fmla="*/ 163961 w 3316767"/>
                  <a:gd name="connsiteY6" fmla="*/ 216642 h 375286"/>
                  <a:gd name="connsiteX7" fmla="*/ 727771 w 3316767"/>
                  <a:gd name="connsiteY7" fmla="*/ 1 h 375286"/>
                  <a:gd name="connsiteX8" fmla="*/ 865984 w 3316767"/>
                  <a:gd name="connsiteY8" fmla="*/ 6155 h 375286"/>
                  <a:gd name="connsiteX9" fmla="*/ 872339 w 3316767"/>
                  <a:gd name="connsiteY9" fmla="*/ 7026 h 375286"/>
                  <a:gd name="connsiteX10" fmla="*/ 884285 w 3316767"/>
                  <a:gd name="connsiteY10" fmla="*/ 0 h 375286"/>
                  <a:gd name="connsiteX0" fmla="*/ 884285 w 3316767"/>
                  <a:gd name="connsiteY0" fmla="*/ 0 h 375286"/>
                  <a:gd name="connsiteX1" fmla="*/ 3316767 w 3316767"/>
                  <a:gd name="connsiteY1" fmla="*/ 5010 h 375286"/>
                  <a:gd name="connsiteX2" fmla="*/ 3316767 w 3316767"/>
                  <a:gd name="connsiteY2" fmla="*/ 375285 h 375286"/>
                  <a:gd name="connsiteX3" fmla="*/ 1380482 w 3316767"/>
                  <a:gd name="connsiteY3" fmla="*/ 375285 h 375286"/>
                  <a:gd name="connsiteX4" fmla="*/ 1380481 w 3316767"/>
                  <a:gd name="connsiteY4" fmla="*/ 375286 h 375286"/>
                  <a:gd name="connsiteX5" fmla="*/ 0 w 3316767"/>
                  <a:gd name="connsiteY5" fmla="*/ 375286 h 375286"/>
                  <a:gd name="connsiteX6" fmla="*/ 163961 w 3316767"/>
                  <a:gd name="connsiteY6" fmla="*/ 216642 h 375286"/>
                  <a:gd name="connsiteX7" fmla="*/ 727771 w 3316767"/>
                  <a:gd name="connsiteY7" fmla="*/ 1 h 375286"/>
                  <a:gd name="connsiteX8" fmla="*/ 865984 w 3316767"/>
                  <a:gd name="connsiteY8" fmla="*/ 6155 h 375286"/>
                  <a:gd name="connsiteX9" fmla="*/ 872339 w 3316767"/>
                  <a:gd name="connsiteY9" fmla="*/ 7026 h 375286"/>
                  <a:gd name="connsiteX10" fmla="*/ 884285 w 3316767"/>
                  <a:gd name="connsiteY10" fmla="*/ 0 h 37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6767" h="375286">
                    <a:moveTo>
                      <a:pt x="884285" y="0"/>
                    </a:moveTo>
                    <a:lnTo>
                      <a:pt x="3316767" y="5010"/>
                    </a:lnTo>
                    <a:lnTo>
                      <a:pt x="3316767" y="375285"/>
                    </a:lnTo>
                    <a:lnTo>
                      <a:pt x="1380482" y="375285"/>
                    </a:lnTo>
                    <a:lnTo>
                      <a:pt x="1380481" y="375286"/>
                    </a:lnTo>
                    <a:lnTo>
                      <a:pt x="0" y="375286"/>
                    </a:lnTo>
                    <a:cubicBezTo>
                      <a:pt x="44418" y="324679"/>
                      <a:pt x="119543" y="267249"/>
                      <a:pt x="163961" y="216642"/>
                    </a:cubicBezTo>
                    <a:cubicBezTo>
                      <a:pt x="291955" y="114752"/>
                      <a:pt x="443704" y="1"/>
                      <a:pt x="727771" y="1"/>
                    </a:cubicBezTo>
                    <a:cubicBezTo>
                      <a:pt x="775116" y="1"/>
                      <a:pt x="821340" y="2120"/>
                      <a:pt x="865984" y="6155"/>
                    </a:cubicBezTo>
                    <a:lnTo>
                      <a:pt x="872339" y="7026"/>
                    </a:lnTo>
                    <a:lnTo>
                      <a:pt x="88428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8694" tIns="49347" rIns="98694" bIns="4934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854">
                  <a:latin typeface="+mj-lt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30F83E4-80DE-4A4C-85C2-023EAA7D06C0}"/>
                  </a:ext>
                </a:extLst>
              </p:cNvPr>
              <p:cNvSpPr/>
              <p:nvPr/>
            </p:nvSpPr>
            <p:spPr>
              <a:xfrm>
                <a:off x="237190" y="0"/>
                <a:ext cx="3241705" cy="375286"/>
              </a:xfrm>
              <a:custGeom>
                <a:avLst/>
                <a:gdLst>
                  <a:gd name="connsiteX0" fmla="*/ 809223 w 3241705"/>
                  <a:gd name="connsiteY0" fmla="*/ 0 h 375286"/>
                  <a:gd name="connsiteX1" fmla="*/ 3241705 w 3241705"/>
                  <a:gd name="connsiteY1" fmla="*/ 5010 h 375286"/>
                  <a:gd name="connsiteX2" fmla="*/ 3241705 w 3241705"/>
                  <a:gd name="connsiteY2" fmla="*/ 375285 h 375286"/>
                  <a:gd name="connsiteX3" fmla="*/ 1305420 w 3241705"/>
                  <a:gd name="connsiteY3" fmla="*/ 375285 h 375286"/>
                  <a:gd name="connsiteX4" fmla="*/ 1305419 w 3241705"/>
                  <a:gd name="connsiteY4" fmla="*/ 375286 h 375286"/>
                  <a:gd name="connsiteX5" fmla="*/ 0 w 3241705"/>
                  <a:gd name="connsiteY5" fmla="*/ 375286 h 375286"/>
                  <a:gd name="connsiteX6" fmla="*/ 133254 w 3241705"/>
                  <a:gd name="connsiteY6" fmla="*/ 223466 h 375286"/>
                  <a:gd name="connsiteX7" fmla="*/ 652709 w 3241705"/>
                  <a:gd name="connsiteY7" fmla="*/ 1 h 375286"/>
                  <a:gd name="connsiteX8" fmla="*/ 790922 w 3241705"/>
                  <a:gd name="connsiteY8" fmla="*/ 6155 h 375286"/>
                  <a:gd name="connsiteX9" fmla="*/ 797277 w 3241705"/>
                  <a:gd name="connsiteY9" fmla="*/ 7026 h 37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41705" h="375286">
                    <a:moveTo>
                      <a:pt x="809223" y="0"/>
                    </a:moveTo>
                    <a:lnTo>
                      <a:pt x="3241705" y="5010"/>
                    </a:lnTo>
                    <a:lnTo>
                      <a:pt x="3241705" y="375285"/>
                    </a:lnTo>
                    <a:lnTo>
                      <a:pt x="1305420" y="375285"/>
                    </a:lnTo>
                    <a:lnTo>
                      <a:pt x="1305419" y="375286"/>
                    </a:lnTo>
                    <a:lnTo>
                      <a:pt x="0" y="375286"/>
                    </a:lnTo>
                    <a:lnTo>
                      <a:pt x="133254" y="223466"/>
                    </a:lnTo>
                    <a:cubicBezTo>
                      <a:pt x="237364" y="114752"/>
                      <a:pt x="368642" y="1"/>
                      <a:pt x="652709" y="1"/>
                    </a:cubicBezTo>
                    <a:cubicBezTo>
                      <a:pt x="700054" y="1"/>
                      <a:pt x="746278" y="2120"/>
                      <a:pt x="790922" y="6155"/>
                    </a:cubicBezTo>
                    <a:lnTo>
                      <a:pt x="797277" y="7026"/>
                    </a:lnTo>
                    <a:close/>
                  </a:path>
                </a:pathLst>
              </a:custGeom>
              <a:solidFill>
                <a:srgbClr val="0845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8694" tIns="49347" rIns="98694" bIns="4934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854">
                  <a:latin typeface="+mj-lt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E1A68E-4885-45C6-AD66-C865D668E886}"/>
                </a:ext>
              </a:extLst>
            </p:cNvPr>
            <p:cNvSpPr/>
            <p:nvPr/>
          </p:nvSpPr>
          <p:spPr>
            <a:xfrm>
              <a:off x="2411985" y="3843683"/>
              <a:ext cx="2914394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1">
                <a:lnSpc>
                  <a:spcPct val="107000"/>
                </a:lnSpc>
                <a:spcAft>
                  <a:spcPts val="738"/>
                </a:spcAft>
                <a:buSzPct val="150000"/>
              </a:pPr>
              <a:r>
                <a:rPr lang="fr-MA" sz="1943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EXPERIENCE</a:t>
              </a:r>
              <a:endParaRPr lang="ar-MA" sz="1943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9003ED-2F73-4D17-A2CB-E04E2C59D1DD}"/>
              </a:ext>
            </a:extLst>
          </p:cNvPr>
          <p:cNvGrpSpPr/>
          <p:nvPr/>
        </p:nvGrpSpPr>
        <p:grpSpPr>
          <a:xfrm>
            <a:off x="2588953" y="7206722"/>
            <a:ext cx="3754471" cy="405055"/>
            <a:chOff x="2393901" y="1106747"/>
            <a:chExt cx="3478530" cy="37528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AB354B-2005-4CAB-9131-E21905FE6F63}"/>
                </a:ext>
              </a:extLst>
            </p:cNvPr>
            <p:cNvGrpSpPr/>
            <p:nvPr/>
          </p:nvGrpSpPr>
          <p:grpSpPr>
            <a:xfrm flipH="1">
              <a:off x="2393901" y="1106747"/>
              <a:ext cx="3478530" cy="375285"/>
              <a:chOff x="0" y="0"/>
              <a:chExt cx="3478895" cy="375286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9CF3825-876E-4ECF-AC28-CF366743EDDD}"/>
                  </a:ext>
                </a:extLst>
              </p:cNvPr>
              <p:cNvSpPr/>
              <p:nvPr/>
            </p:nvSpPr>
            <p:spPr>
              <a:xfrm>
                <a:off x="0" y="0"/>
                <a:ext cx="3316767" cy="375286"/>
              </a:xfrm>
              <a:custGeom>
                <a:avLst/>
                <a:gdLst>
                  <a:gd name="connsiteX0" fmla="*/ 809223 w 3241705"/>
                  <a:gd name="connsiteY0" fmla="*/ 0 h 375286"/>
                  <a:gd name="connsiteX1" fmla="*/ 3241705 w 3241705"/>
                  <a:gd name="connsiteY1" fmla="*/ 5010 h 375286"/>
                  <a:gd name="connsiteX2" fmla="*/ 3241705 w 3241705"/>
                  <a:gd name="connsiteY2" fmla="*/ 375285 h 375286"/>
                  <a:gd name="connsiteX3" fmla="*/ 1305420 w 3241705"/>
                  <a:gd name="connsiteY3" fmla="*/ 375285 h 375286"/>
                  <a:gd name="connsiteX4" fmla="*/ 1305419 w 3241705"/>
                  <a:gd name="connsiteY4" fmla="*/ 375286 h 375286"/>
                  <a:gd name="connsiteX5" fmla="*/ 0 w 3241705"/>
                  <a:gd name="connsiteY5" fmla="*/ 375286 h 375286"/>
                  <a:gd name="connsiteX6" fmla="*/ 133254 w 3241705"/>
                  <a:gd name="connsiteY6" fmla="*/ 223466 h 375286"/>
                  <a:gd name="connsiteX7" fmla="*/ 652709 w 3241705"/>
                  <a:gd name="connsiteY7" fmla="*/ 1 h 375286"/>
                  <a:gd name="connsiteX8" fmla="*/ 790922 w 3241705"/>
                  <a:gd name="connsiteY8" fmla="*/ 6155 h 375286"/>
                  <a:gd name="connsiteX9" fmla="*/ 797277 w 3241705"/>
                  <a:gd name="connsiteY9" fmla="*/ 7026 h 375286"/>
                  <a:gd name="connsiteX0" fmla="*/ 884285 w 3316767"/>
                  <a:gd name="connsiteY0" fmla="*/ 0 h 375286"/>
                  <a:gd name="connsiteX1" fmla="*/ 3316767 w 3316767"/>
                  <a:gd name="connsiteY1" fmla="*/ 5010 h 375286"/>
                  <a:gd name="connsiteX2" fmla="*/ 3316767 w 3316767"/>
                  <a:gd name="connsiteY2" fmla="*/ 375285 h 375286"/>
                  <a:gd name="connsiteX3" fmla="*/ 1380482 w 3316767"/>
                  <a:gd name="connsiteY3" fmla="*/ 375285 h 375286"/>
                  <a:gd name="connsiteX4" fmla="*/ 1380481 w 3316767"/>
                  <a:gd name="connsiteY4" fmla="*/ 375286 h 375286"/>
                  <a:gd name="connsiteX5" fmla="*/ 0 w 3316767"/>
                  <a:gd name="connsiteY5" fmla="*/ 375286 h 375286"/>
                  <a:gd name="connsiteX6" fmla="*/ 208316 w 3316767"/>
                  <a:gd name="connsiteY6" fmla="*/ 223466 h 375286"/>
                  <a:gd name="connsiteX7" fmla="*/ 727771 w 3316767"/>
                  <a:gd name="connsiteY7" fmla="*/ 1 h 375286"/>
                  <a:gd name="connsiteX8" fmla="*/ 865984 w 3316767"/>
                  <a:gd name="connsiteY8" fmla="*/ 6155 h 375286"/>
                  <a:gd name="connsiteX9" fmla="*/ 872339 w 3316767"/>
                  <a:gd name="connsiteY9" fmla="*/ 7026 h 375286"/>
                  <a:gd name="connsiteX10" fmla="*/ 884285 w 3316767"/>
                  <a:gd name="connsiteY10" fmla="*/ 0 h 375286"/>
                  <a:gd name="connsiteX0" fmla="*/ 884285 w 3316767"/>
                  <a:gd name="connsiteY0" fmla="*/ 0 h 375286"/>
                  <a:gd name="connsiteX1" fmla="*/ 3316767 w 3316767"/>
                  <a:gd name="connsiteY1" fmla="*/ 5010 h 375286"/>
                  <a:gd name="connsiteX2" fmla="*/ 3316767 w 3316767"/>
                  <a:gd name="connsiteY2" fmla="*/ 375285 h 375286"/>
                  <a:gd name="connsiteX3" fmla="*/ 1380482 w 3316767"/>
                  <a:gd name="connsiteY3" fmla="*/ 375285 h 375286"/>
                  <a:gd name="connsiteX4" fmla="*/ 1380481 w 3316767"/>
                  <a:gd name="connsiteY4" fmla="*/ 375286 h 375286"/>
                  <a:gd name="connsiteX5" fmla="*/ 0 w 3316767"/>
                  <a:gd name="connsiteY5" fmla="*/ 375286 h 375286"/>
                  <a:gd name="connsiteX6" fmla="*/ 163961 w 3316767"/>
                  <a:gd name="connsiteY6" fmla="*/ 216642 h 375286"/>
                  <a:gd name="connsiteX7" fmla="*/ 727771 w 3316767"/>
                  <a:gd name="connsiteY7" fmla="*/ 1 h 375286"/>
                  <a:gd name="connsiteX8" fmla="*/ 865984 w 3316767"/>
                  <a:gd name="connsiteY8" fmla="*/ 6155 h 375286"/>
                  <a:gd name="connsiteX9" fmla="*/ 872339 w 3316767"/>
                  <a:gd name="connsiteY9" fmla="*/ 7026 h 375286"/>
                  <a:gd name="connsiteX10" fmla="*/ 884285 w 3316767"/>
                  <a:gd name="connsiteY10" fmla="*/ 0 h 375286"/>
                  <a:gd name="connsiteX0" fmla="*/ 884285 w 3316767"/>
                  <a:gd name="connsiteY0" fmla="*/ 0 h 375286"/>
                  <a:gd name="connsiteX1" fmla="*/ 3316767 w 3316767"/>
                  <a:gd name="connsiteY1" fmla="*/ 5010 h 375286"/>
                  <a:gd name="connsiteX2" fmla="*/ 3316767 w 3316767"/>
                  <a:gd name="connsiteY2" fmla="*/ 375285 h 375286"/>
                  <a:gd name="connsiteX3" fmla="*/ 1380482 w 3316767"/>
                  <a:gd name="connsiteY3" fmla="*/ 375285 h 375286"/>
                  <a:gd name="connsiteX4" fmla="*/ 1380481 w 3316767"/>
                  <a:gd name="connsiteY4" fmla="*/ 375286 h 375286"/>
                  <a:gd name="connsiteX5" fmla="*/ 0 w 3316767"/>
                  <a:gd name="connsiteY5" fmla="*/ 375286 h 375286"/>
                  <a:gd name="connsiteX6" fmla="*/ 163961 w 3316767"/>
                  <a:gd name="connsiteY6" fmla="*/ 216642 h 375286"/>
                  <a:gd name="connsiteX7" fmla="*/ 727771 w 3316767"/>
                  <a:gd name="connsiteY7" fmla="*/ 1 h 375286"/>
                  <a:gd name="connsiteX8" fmla="*/ 865984 w 3316767"/>
                  <a:gd name="connsiteY8" fmla="*/ 6155 h 375286"/>
                  <a:gd name="connsiteX9" fmla="*/ 872339 w 3316767"/>
                  <a:gd name="connsiteY9" fmla="*/ 7026 h 375286"/>
                  <a:gd name="connsiteX10" fmla="*/ 884285 w 3316767"/>
                  <a:gd name="connsiteY10" fmla="*/ 0 h 37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6767" h="375286">
                    <a:moveTo>
                      <a:pt x="884285" y="0"/>
                    </a:moveTo>
                    <a:lnTo>
                      <a:pt x="3316767" y="5010"/>
                    </a:lnTo>
                    <a:lnTo>
                      <a:pt x="3316767" y="375285"/>
                    </a:lnTo>
                    <a:lnTo>
                      <a:pt x="1380482" y="375285"/>
                    </a:lnTo>
                    <a:lnTo>
                      <a:pt x="1380481" y="375286"/>
                    </a:lnTo>
                    <a:lnTo>
                      <a:pt x="0" y="375286"/>
                    </a:lnTo>
                    <a:cubicBezTo>
                      <a:pt x="44418" y="324679"/>
                      <a:pt x="119543" y="267249"/>
                      <a:pt x="163961" y="216642"/>
                    </a:cubicBezTo>
                    <a:cubicBezTo>
                      <a:pt x="291955" y="114752"/>
                      <a:pt x="443704" y="1"/>
                      <a:pt x="727771" y="1"/>
                    </a:cubicBezTo>
                    <a:cubicBezTo>
                      <a:pt x="775116" y="1"/>
                      <a:pt x="821340" y="2120"/>
                      <a:pt x="865984" y="6155"/>
                    </a:cubicBezTo>
                    <a:lnTo>
                      <a:pt x="872339" y="7026"/>
                    </a:lnTo>
                    <a:lnTo>
                      <a:pt x="88428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8694" tIns="49347" rIns="98694" bIns="4934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854">
                  <a:latin typeface="+mj-lt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E838491-E495-40B3-A7AB-4E701B0DF449}"/>
                  </a:ext>
                </a:extLst>
              </p:cNvPr>
              <p:cNvSpPr/>
              <p:nvPr/>
            </p:nvSpPr>
            <p:spPr>
              <a:xfrm>
                <a:off x="237190" y="0"/>
                <a:ext cx="3241705" cy="375286"/>
              </a:xfrm>
              <a:custGeom>
                <a:avLst/>
                <a:gdLst>
                  <a:gd name="connsiteX0" fmla="*/ 809223 w 3241705"/>
                  <a:gd name="connsiteY0" fmla="*/ 0 h 375286"/>
                  <a:gd name="connsiteX1" fmla="*/ 3241705 w 3241705"/>
                  <a:gd name="connsiteY1" fmla="*/ 5010 h 375286"/>
                  <a:gd name="connsiteX2" fmla="*/ 3241705 w 3241705"/>
                  <a:gd name="connsiteY2" fmla="*/ 375285 h 375286"/>
                  <a:gd name="connsiteX3" fmla="*/ 1305420 w 3241705"/>
                  <a:gd name="connsiteY3" fmla="*/ 375285 h 375286"/>
                  <a:gd name="connsiteX4" fmla="*/ 1305419 w 3241705"/>
                  <a:gd name="connsiteY4" fmla="*/ 375286 h 375286"/>
                  <a:gd name="connsiteX5" fmla="*/ 0 w 3241705"/>
                  <a:gd name="connsiteY5" fmla="*/ 375286 h 375286"/>
                  <a:gd name="connsiteX6" fmla="*/ 133254 w 3241705"/>
                  <a:gd name="connsiteY6" fmla="*/ 223466 h 375286"/>
                  <a:gd name="connsiteX7" fmla="*/ 652709 w 3241705"/>
                  <a:gd name="connsiteY7" fmla="*/ 1 h 375286"/>
                  <a:gd name="connsiteX8" fmla="*/ 790922 w 3241705"/>
                  <a:gd name="connsiteY8" fmla="*/ 6155 h 375286"/>
                  <a:gd name="connsiteX9" fmla="*/ 797277 w 3241705"/>
                  <a:gd name="connsiteY9" fmla="*/ 7026 h 37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41705" h="375286">
                    <a:moveTo>
                      <a:pt x="809223" y="0"/>
                    </a:moveTo>
                    <a:lnTo>
                      <a:pt x="3241705" y="5010"/>
                    </a:lnTo>
                    <a:lnTo>
                      <a:pt x="3241705" y="375285"/>
                    </a:lnTo>
                    <a:lnTo>
                      <a:pt x="1305420" y="375285"/>
                    </a:lnTo>
                    <a:lnTo>
                      <a:pt x="1305419" y="375286"/>
                    </a:lnTo>
                    <a:lnTo>
                      <a:pt x="0" y="375286"/>
                    </a:lnTo>
                    <a:lnTo>
                      <a:pt x="133254" y="223466"/>
                    </a:lnTo>
                    <a:cubicBezTo>
                      <a:pt x="237364" y="114752"/>
                      <a:pt x="368642" y="1"/>
                      <a:pt x="652709" y="1"/>
                    </a:cubicBezTo>
                    <a:cubicBezTo>
                      <a:pt x="700054" y="1"/>
                      <a:pt x="746278" y="2120"/>
                      <a:pt x="790922" y="6155"/>
                    </a:cubicBezTo>
                    <a:lnTo>
                      <a:pt x="797277" y="7026"/>
                    </a:lnTo>
                    <a:close/>
                  </a:path>
                </a:pathLst>
              </a:custGeom>
              <a:solidFill>
                <a:srgbClr val="0845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8694" tIns="49347" rIns="98694" bIns="4934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854">
                  <a:latin typeface="+mj-lt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BA2BA3-3A20-48E2-AE94-D9D62FF72A37}"/>
                </a:ext>
              </a:extLst>
            </p:cNvPr>
            <p:cNvSpPr/>
            <p:nvPr/>
          </p:nvSpPr>
          <p:spPr>
            <a:xfrm>
              <a:off x="2424257" y="1138135"/>
              <a:ext cx="2914394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MA" sz="1943" b="1" dirty="0" smtClean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FORMATION</a:t>
              </a:r>
              <a:endParaRPr lang="fr-FR" sz="1943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0" t="665" r="42301" b="26647"/>
          <a:stretch/>
        </p:blipFill>
        <p:spPr>
          <a:xfrm>
            <a:off x="402309" y="272266"/>
            <a:ext cx="1795753" cy="1795753"/>
          </a:xfrm>
          <a:prstGeom prst="ellipse">
            <a:avLst/>
          </a:prstGeom>
          <a:noFill/>
          <a:ln w="31750" cmpd="sng">
            <a:solidFill>
              <a:schemeClr val="bg1"/>
            </a:solidFill>
            <a:prstDash val="solid"/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1430BEA-DAC1-41E0-95D8-4FBC2DA6E26F}"/>
              </a:ext>
            </a:extLst>
          </p:cNvPr>
          <p:cNvSpPr/>
          <p:nvPr/>
        </p:nvSpPr>
        <p:spPr>
          <a:xfrm>
            <a:off x="2613566" y="33043"/>
            <a:ext cx="4743805" cy="70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96" tIns="44748" rIns="89496" bIns="447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lang="fr-FR" sz="3200" b="1" dirty="0" smtClean="0">
                <a:solidFill>
                  <a:srgbClr val="08456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Mohamed Nour</a:t>
            </a:r>
            <a:r>
              <a:rPr lang="fr-FR" sz="3200" b="1" dirty="0" smtClean="0">
                <a:solidFill>
                  <a:srgbClr val="2A7FA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 smtClean="0">
                <a:solidFill>
                  <a:srgbClr val="4346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BEN ALI</a:t>
            </a:r>
            <a:endParaRPr lang="fr-FR" sz="3200" b="1" dirty="0">
              <a:solidFill>
                <a:srgbClr val="43464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21832B90-D167-441B-B770-E58F08E3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17" y="1000849"/>
            <a:ext cx="4797533" cy="99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496" tIns="44748" rIns="89496" bIns="44748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48"/>
              </a:spcAft>
            </a:pPr>
            <a:r>
              <a:rPr lang="fr-FR" sz="1511" b="1" dirty="0" smtClean="0">
                <a:solidFill>
                  <a:srgbClr val="08456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propos</a:t>
            </a:r>
            <a:endParaRPr lang="en-US" sz="1511" b="1" dirty="0">
              <a:solidFill>
                <a:srgbClr val="08456C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295" dirty="0">
                <a:solidFill>
                  <a:srgbClr val="494F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Describe in a few lines your career path, your key skills for the position and your career goals. This is actually an introduction to your cover letter. </a:t>
            </a:r>
            <a:endParaRPr lang="fr-FR" sz="1295" dirty="0">
              <a:solidFill>
                <a:srgbClr val="494F4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AF4C9FF-D092-449C-BBFC-22A0F95AFBC5}"/>
              </a:ext>
            </a:extLst>
          </p:cNvPr>
          <p:cNvSpPr/>
          <p:nvPr/>
        </p:nvSpPr>
        <p:spPr>
          <a:xfrm>
            <a:off x="2613566" y="2821354"/>
            <a:ext cx="4630770" cy="41001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116567" tIns="44748" rIns="89496" bIns="0" anchor="t" anchorCtr="0" compatLnSpc="0">
            <a:spAutoFit/>
          </a:bodyPr>
          <a:lstStyle/>
          <a:p>
            <a:r>
              <a:rPr lang="en-US" sz="1295" b="1" dirty="0">
                <a:ea typeface="Open Sans" panose="020B0606030504020204" pitchFamily="34" charset="0"/>
                <a:cs typeface="Open Sans" panose="020B0606030504020204" pitchFamily="34" charset="0"/>
              </a:rPr>
              <a:t>Creative 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designer </a:t>
            </a: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177122"/>
            <a:endParaRPr lang="fr-FR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177122"/>
            <a:endParaRPr lang="fr-FR" sz="1295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08CC027-4A82-42F7-8FC6-FE4C4B56744D}"/>
              </a:ext>
            </a:extLst>
          </p:cNvPr>
          <p:cNvSpPr/>
          <p:nvPr/>
        </p:nvSpPr>
        <p:spPr>
          <a:xfrm>
            <a:off x="2619341" y="7823987"/>
            <a:ext cx="4621069" cy="171235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Diplôme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développement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fullstack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JS </a:t>
            </a:r>
            <a:r>
              <a:rPr lang="en-US" sz="1295" dirty="0"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  <a:p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GoMyCode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, Tunis, </a:t>
            </a:r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Tunisie</a:t>
            </a:r>
            <a:endParaRPr lang="en-US" sz="1295" b="1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95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Licence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appliquée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Systèmes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Informatiques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Logiciels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| 2015</a:t>
            </a:r>
            <a:endParaRPr lang="fr-FR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Institut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Supérieur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d’Informatique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, Ariana, </a:t>
            </a:r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Tunisie</a:t>
            </a:r>
            <a:endParaRPr lang="en-US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Baccalauréat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295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sciences </a:t>
            </a:r>
            <a:r>
              <a:rPr lang="en-US" sz="1295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informatiques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| 2010</a:t>
            </a:r>
            <a:endParaRPr lang="fr-FR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Lycée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Khaznadar</a:t>
            </a:r>
            <a:r>
              <a:rPr lang="en-US" sz="1295" dirty="0" smtClean="0">
                <a:ea typeface="Open Sans" panose="020B0606030504020204" pitchFamily="34" charset="0"/>
                <a:cs typeface="Open Sans" panose="020B0606030504020204" pitchFamily="34" charset="0"/>
              </a:rPr>
              <a:t>, Tunis, </a:t>
            </a:r>
            <a:r>
              <a:rPr lang="en-US" sz="1295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Tunisie</a:t>
            </a:r>
            <a:endParaRPr lang="fr-FR" sz="1295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5E8F373-7570-497E-A019-E56CA4211BC2}"/>
              </a:ext>
            </a:extLst>
          </p:cNvPr>
          <p:cNvGrpSpPr/>
          <p:nvPr/>
        </p:nvGrpSpPr>
        <p:grpSpPr>
          <a:xfrm>
            <a:off x="75044" y="2269848"/>
            <a:ext cx="2506696" cy="1555018"/>
            <a:chOff x="1336594" y="891885"/>
            <a:chExt cx="2322455" cy="1440729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2514C6B-3AFF-4620-BA23-93DD14228A73}"/>
                </a:ext>
              </a:extLst>
            </p:cNvPr>
            <p:cNvGrpSpPr/>
            <p:nvPr/>
          </p:nvGrpSpPr>
          <p:grpSpPr>
            <a:xfrm>
              <a:off x="1341479" y="891885"/>
              <a:ext cx="2317570" cy="1431408"/>
              <a:chOff x="1341479" y="891885"/>
              <a:chExt cx="2317570" cy="143140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9FC0794-64A4-4D16-8638-72A66E793E26}"/>
                  </a:ext>
                </a:extLst>
              </p:cNvPr>
              <p:cNvGrpSpPr/>
              <p:nvPr/>
            </p:nvGrpSpPr>
            <p:grpSpPr>
              <a:xfrm>
                <a:off x="1581277" y="926823"/>
                <a:ext cx="2077772" cy="1396470"/>
                <a:chOff x="47471" y="929043"/>
                <a:chExt cx="2077772" cy="139647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94ADD0BE-B2E6-4679-8D44-661BEDDD0F51}"/>
                    </a:ext>
                  </a:extLst>
                </p:cNvPr>
                <p:cNvSpPr/>
                <p:nvPr/>
              </p:nvSpPr>
              <p:spPr>
                <a:xfrm>
                  <a:off x="118650" y="1611200"/>
                  <a:ext cx="1780144" cy="3692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295" dirty="0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6 Rue 4113 </a:t>
                  </a:r>
                  <a:r>
                    <a:rPr lang="en-US" sz="1295" dirty="0" err="1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Cité</a:t>
                  </a:r>
                  <a:r>
                    <a:rPr lang="en-US" sz="1295" dirty="0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</a:t>
                  </a:r>
                  <a:r>
                    <a:rPr lang="en-US" sz="1295" dirty="0" err="1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Ezzouhour</a:t>
                  </a:r>
                  <a:r>
                    <a:rPr lang="en-US" sz="1295" dirty="0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1</a:t>
                  </a:r>
                  <a:endParaRPr lang="en-US" sz="1295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endParaRPr>
                </a:p>
                <a:p>
                  <a:pPr algn="l"/>
                  <a:r>
                    <a:rPr lang="en-US" sz="1295" dirty="0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2052 Tunis, </a:t>
                  </a:r>
                  <a:r>
                    <a:rPr lang="en-US" sz="1295" dirty="0" err="1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Tunisie</a:t>
                  </a:r>
                  <a:endParaRPr lang="fr-FR" sz="1295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5809A2E-DA2C-40BE-A08E-0BA974456FE5}"/>
                    </a:ext>
                  </a:extLst>
                </p:cNvPr>
                <p:cNvSpPr/>
                <p:nvPr/>
              </p:nvSpPr>
              <p:spPr>
                <a:xfrm>
                  <a:off x="122516" y="929043"/>
                  <a:ext cx="1045572" cy="184638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95" dirty="0" smtClean="0">
                      <a:solidFill>
                        <a:schemeClr val="bg1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+216 26 803 451</a:t>
                  </a:r>
                  <a:endParaRPr lang="fr-FR" sz="1295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02B9CC7-EC4F-4557-AD86-BFD56B47BB97}"/>
                    </a:ext>
                  </a:extLst>
                </p:cNvPr>
                <p:cNvSpPr/>
                <p:nvPr/>
              </p:nvSpPr>
              <p:spPr>
                <a:xfrm>
                  <a:off x="47471" y="1254604"/>
                  <a:ext cx="1947375" cy="171094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 smtClean="0">
                      <a:solidFill>
                        <a:schemeClr val="bg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mohamednourbenali@gmail.com</a:t>
                  </a:r>
                  <a:endParaRPr lang="fr-FR" sz="14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D2F12024-D740-4803-99F0-037B24A7D631}"/>
                    </a:ext>
                  </a:extLst>
                </p:cNvPr>
                <p:cNvSpPr/>
                <p:nvPr/>
              </p:nvSpPr>
              <p:spPr>
                <a:xfrm>
                  <a:off x="47471" y="2168677"/>
                  <a:ext cx="2077772" cy="156836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chemeClr val="bg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www.github.com/mohamednourbenali</a:t>
                  </a:r>
                  <a:endParaRPr lang="fr-FR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19" name="شكل حر 78">
                <a:extLst>
                  <a:ext uri="{FF2B5EF4-FFF2-40B4-BE49-F238E27FC236}">
                    <a16:creationId xmlns:a16="http://schemas.microsoft.com/office/drawing/2014/main" id="{33C81D14-EE27-4983-9C8D-6DE1D468EC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1665" y="1667366"/>
                <a:ext cx="131694" cy="198858"/>
              </a:xfrm>
              <a:custGeom>
                <a:avLst/>
                <a:gdLst>
                  <a:gd name="connsiteX0" fmla="*/ 1316986 w 2647950"/>
                  <a:gd name="connsiteY0" fmla="*/ 704850 h 3976070"/>
                  <a:gd name="connsiteX1" fmla="*/ 776597 w 2647950"/>
                  <a:gd name="connsiteY1" fmla="*/ 1245239 h 3976070"/>
                  <a:gd name="connsiteX2" fmla="*/ 1316986 w 2647950"/>
                  <a:gd name="connsiteY2" fmla="*/ 1785628 h 3976070"/>
                  <a:gd name="connsiteX3" fmla="*/ 1857375 w 2647950"/>
                  <a:gd name="connsiteY3" fmla="*/ 1245239 h 3976070"/>
                  <a:gd name="connsiteX4" fmla="*/ 1316986 w 2647950"/>
                  <a:gd name="connsiteY4" fmla="*/ 704850 h 3976070"/>
                  <a:gd name="connsiteX5" fmla="*/ 1323975 w 2647950"/>
                  <a:gd name="connsiteY5" fmla="*/ 0 h 3976070"/>
                  <a:gd name="connsiteX6" fmla="*/ 2647950 w 2647950"/>
                  <a:gd name="connsiteY6" fmla="*/ 1323975 h 3976070"/>
                  <a:gd name="connsiteX7" fmla="*/ 2421836 w 2647950"/>
                  <a:gd name="connsiteY7" fmla="*/ 2064222 h 3976070"/>
                  <a:gd name="connsiteX8" fmla="*/ 2358543 w 2647950"/>
                  <a:gd name="connsiteY8" fmla="*/ 2148863 h 3976070"/>
                  <a:gd name="connsiteX9" fmla="*/ 1334733 w 2647950"/>
                  <a:gd name="connsiteY9" fmla="*/ 3976070 h 3976070"/>
                  <a:gd name="connsiteX10" fmla="*/ 273757 w 2647950"/>
                  <a:gd name="connsiteY10" fmla="*/ 2127934 h 3976070"/>
                  <a:gd name="connsiteX11" fmla="*/ 226114 w 2647950"/>
                  <a:gd name="connsiteY11" fmla="*/ 2064222 h 3976070"/>
                  <a:gd name="connsiteX12" fmla="*/ 0 w 2647950"/>
                  <a:gd name="connsiteY12" fmla="*/ 1323975 h 3976070"/>
                  <a:gd name="connsiteX13" fmla="*/ 1323975 w 2647950"/>
                  <a:gd name="connsiteY13" fmla="*/ 0 h 397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7950" h="3976070">
                    <a:moveTo>
                      <a:pt x="1316986" y="704850"/>
                    </a:moveTo>
                    <a:cubicBezTo>
                      <a:pt x="1018537" y="704850"/>
                      <a:pt x="776597" y="946790"/>
                      <a:pt x="776597" y="1245239"/>
                    </a:cubicBezTo>
                    <a:cubicBezTo>
                      <a:pt x="776597" y="1543688"/>
                      <a:pt x="1018537" y="1785628"/>
                      <a:pt x="1316986" y="1785628"/>
                    </a:cubicBezTo>
                    <a:cubicBezTo>
                      <a:pt x="1615435" y="1785628"/>
                      <a:pt x="1857375" y="1543688"/>
                      <a:pt x="1857375" y="1245239"/>
                    </a:cubicBezTo>
                    <a:cubicBezTo>
                      <a:pt x="1857375" y="946790"/>
                      <a:pt x="1615435" y="704850"/>
                      <a:pt x="1316986" y="704850"/>
                    </a:cubicBezTo>
                    <a:close/>
                    <a:moveTo>
                      <a:pt x="1323975" y="0"/>
                    </a:moveTo>
                    <a:cubicBezTo>
                      <a:pt x="2055186" y="0"/>
                      <a:pt x="2647950" y="592764"/>
                      <a:pt x="2647950" y="1323975"/>
                    </a:cubicBezTo>
                    <a:cubicBezTo>
                      <a:pt x="2647950" y="1598179"/>
                      <a:pt x="2564593" y="1852914"/>
                      <a:pt x="2421836" y="2064222"/>
                    </a:cubicBezTo>
                    <a:lnTo>
                      <a:pt x="2358543" y="2148863"/>
                    </a:lnTo>
                    <a:lnTo>
                      <a:pt x="1334733" y="3976070"/>
                    </a:lnTo>
                    <a:lnTo>
                      <a:pt x="273757" y="2127934"/>
                    </a:lnTo>
                    <a:lnTo>
                      <a:pt x="226114" y="2064222"/>
                    </a:lnTo>
                    <a:cubicBezTo>
                      <a:pt x="83358" y="1852914"/>
                      <a:pt x="0" y="1598179"/>
                      <a:pt x="0" y="1323975"/>
                    </a:cubicBezTo>
                    <a:cubicBezTo>
                      <a:pt x="0" y="592764"/>
                      <a:pt x="592764" y="0"/>
                      <a:pt x="13239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8694" tIns="49347" rIns="98694" bIns="49347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1295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شكل حر 85">
                <a:extLst>
                  <a:ext uri="{FF2B5EF4-FFF2-40B4-BE49-F238E27FC236}">
                    <a16:creationId xmlns:a16="http://schemas.microsoft.com/office/drawing/2014/main" id="{55D8DE93-9051-4218-9DF2-66DBDEAD28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278430"/>
                <a:ext cx="185933" cy="132573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8694" tIns="49347" rIns="98694" bIns="49347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1295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D66A477-3F8C-46CB-AC01-6C4CEF6D3B82}"/>
                  </a:ext>
                </a:extLst>
              </p:cNvPr>
              <p:cNvSpPr/>
              <p:nvPr/>
            </p:nvSpPr>
            <p:spPr>
              <a:xfrm>
                <a:off x="1342588" y="891885"/>
                <a:ext cx="198858" cy="198858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1295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4" name="شكل حر 62">
              <a:extLst>
                <a:ext uri="{FF2B5EF4-FFF2-40B4-BE49-F238E27FC236}">
                  <a16:creationId xmlns:a16="http://schemas.microsoft.com/office/drawing/2014/main" id="{6BFB5371-0AA1-44D6-92C0-71B76DB112C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336594" y="2133756"/>
              <a:ext cx="201530" cy="198858"/>
            </a:xfrm>
            <a:custGeom>
              <a:avLst/>
              <a:gdLst>
                <a:gd name="connsiteX0" fmla="*/ 359188 w 1477433"/>
                <a:gd name="connsiteY0" fmla="*/ 970868 h 1452491"/>
                <a:gd name="connsiteX1" fmla="*/ 360492 w 1477433"/>
                <a:gd name="connsiteY1" fmla="*/ 978484 h 1452491"/>
                <a:gd name="connsiteX2" fmla="*/ 490553 w 1477433"/>
                <a:gd name="connsiteY2" fmla="*/ 1259435 h 1452491"/>
                <a:gd name="connsiteX3" fmla="*/ 520735 w 1477433"/>
                <a:gd name="connsiteY3" fmla="*/ 1294041 h 1452491"/>
                <a:gd name="connsiteX4" fmla="*/ 448424 w 1477433"/>
                <a:gd name="connsiteY4" fmla="*/ 1262166 h 1452491"/>
                <a:gd name="connsiteX5" fmla="*/ 185253 w 1477433"/>
                <a:gd name="connsiteY5" fmla="*/ 981504 h 1452491"/>
                <a:gd name="connsiteX6" fmla="*/ 181110 w 1477433"/>
                <a:gd name="connsiteY6" fmla="*/ 970868 h 1452491"/>
                <a:gd name="connsiteX7" fmla="*/ 685878 w 1477433"/>
                <a:gd name="connsiteY7" fmla="*/ 970868 h 1452491"/>
                <a:gd name="connsiteX8" fmla="*/ 685878 w 1477433"/>
                <a:gd name="connsiteY8" fmla="*/ 1328926 h 1452491"/>
                <a:gd name="connsiteX9" fmla="*/ 638058 w 1477433"/>
                <a:gd name="connsiteY9" fmla="*/ 1285671 h 1452491"/>
                <a:gd name="connsiteX10" fmla="*/ 467183 w 1477433"/>
                <a:gd name="connsiteY10" fmla="*/ 973985 h 1452491"/>
                <a:gd name="connsiteX11" fmla="*/ 466594 w 1477433"/>
                <a:gd name="connsiteY11" fmla="*/ 970868 h 1452491"/>
                <a:gd name="connsiteX12" fmla="*/ 1002381 w 1477433"/>
                <a:gd name="connsiteY12" fmla="*/ 970868 h 1452491"/>
                <a:gd name="connsiteX13" fmla="*/ 984353 w 1477433"/>
                <a:gd name="connsiteY13" fmla="*/ 1048524 h 1452491"/>
                <a:gd name="connsiteX14" fmla="*/ 858010 w 1477433"/>
                <a:gd name="connsiteY14" fmla="*/ 1285671 h 1452491"/>
                <a:gd name="connsiteX15" fmla="*/ 809510 w 1477433"/>
                <a:gd name="connsiteY15" fmla="*/ 1337430 h 1452491"/>
                <a:gd name="connsiteX16" fmla="*/ 803387 w 1477433"/>
                <a:gd name="connsiteY16" fmla="*/ 1338858 h 1452491"/>
                <a:gd name="connsiteX17" fmla="*/ 790534 w 1477433"/>
                <a:gd name="connsiteY17" fmla="*/ 1341003 h 1452491"/>
                <a:gd name="connsiteX18" fmla="*/ 790534 w 1477433"/>
                <a:gd name="connsiteY18" fmla="*/ 970868 h 1452491"/>
                <a:gd name="connsiteX19" fmla="*/ 1298864 w 1477433"/>
                <a:gd name="connsiteY19" fmla="*/ 970868 h 1452491"/>
                <a:gd name="connsiteX20" fmla="*/ 1289246 w 1477433"/>
                <a:gd name="connsiteY20" fmla="*/ 993620 h 1452491"/>
                <a:gd name="connsiteX21" fmla="*/ 975561 w 1477433"/>
                <a:gd name="connsiteY21" fmla="*/ 1284032 h 1452491"/>
                <a:gd name="connsiteX22" fmla="*/ 960431 w 1477433"/>
                <a:gd name="connsiteY22" fmla="*/ 1290007 h 1452491"/>
                <a:gd name="connsiteX23" fmla="*/ 983030 w 1477433"/>
                <a:gd name="connsiteY23" fmla="*/ 1259435 h 1452491"/>
                <a:gd name="connsiteX24" fmla="*/ 1093266 w 1477433"/>
                <a:gd name="connsiteY24" fmla="*/ 978484 h 1452491"/>
                <a:gd name="connsiteX25" fmla="*/ 1094516 w 1477433"/>
                <a:gd name="connsiteY25" fmla="*/ 970868 h 1452491"/>
                <a:gd name="connsiteX26" fmla="*/ 335094 w 1477433"/>
                <a:gd name="connsiteY26" fmla="*/ 594409 h 1452491"/>
                <a:gd name="connsiteX27" fmla="*/ 333931 w 1477433"/>
                <a:gd name="connsiteY27" fmla="*/ 602627 h 1452491"/>
                <a:gd name="connsiteX28" fmla="*/ 328262 w 1477433"/>
                <a:gd name="connsiteY28" fmla="*/ 701606 h 1452491"/>
                <a:gd name="connsiteX29" fmla="*/ 336293 w 1477433"/>
                <a:gd name="connsiteY29" fmla="*/ 837085 h 1452491"/>
                <a:gd name="connsiteX30" fmla="*/ 341365 w 1477433"/>
                <a:gd name="connsiteY30" fmla="*/ 866719 h 1452491"/>
                <a:gd name="connsiteX31" fmla="*/ 145665 w 1477433"/>
                <a:gd name="connsiteY31" fmla="*/ 866719 h 1452491"/>
                <a:gd name="connsiteX32" fmla="*/ 134094 w 1477433"/>
                <a:gd name="connsiteY32" fmla="*/ 822480 h 1452491"/>
                <a:gd name="connsiteX33" fmla="*/ 119096 w 1477433"/>
                <a:gd name="connsiteY33" fmla="*/ 714849 h 1452491"/>
                <a:gd name="connsiteX34" fmla="*/ 133122 w 1477433"/>
                <a:gd name="connsiteY34" fmla="*/ 617955 h 1452491"/>
                <a:gd name="connsiteX35" fmla="*/ 139572 w 1477433"/>
                <a:gd name="connsiteY35" fmla="*/ 594409 h 1452491"/>
                <a:gd name="connsiteX36" fmla="*/ 685878 w 1477433"/>
                <a:gd name="connsiteY36" fmla="*/ 594409 h 1452491"/>
                <a:gd name="connsiteX37" fmla="*/ 685878 w 1477433"/>
                <a:gd name="connsiteY37" fmla="*/ 866719 h 1452491"/>
                <a:gd name="connsiteX38" fmla="*/ 449065 w 1477433"/>
                <a:gd name="connsiteY38" fmla="*/ 866719 h 1452491"/>
                <a:gd name="connsiteX39" fmla="*/ 442217 w 1477433"/>
                <a:gd name="connsiteY39" fmla="*/ 799730 h 1452491"/>
                <a:gd name="connsiteX40" fmla="*/ 439091 w 1477433"/>
                <a:gd name="connsiteY40" fmla="*/ 698049 h 1452491"/>
                <a:gd name="connsiteX41" fmla="*/ 446806 w 1477433"/>
                <a:gd name="connsiteY41" fmla="*/ 594651 h 1452491"/>
                <a:gd name="connsiteX42" fmla="*/ 446848 w 1477433"/>
                <a:gd name="connsiteY42" fmla="*/ 594409 h 1452491"/>
                <a:gd name="connsiteX43" fmla="*/ 1019572 w 1477433"/>
                <a:gd name="connsiteY43" fmla="*/ 594409 h 1452491"/>
                <a:gd name="connsiteX44" fmla="*/ 1022035 w 1477433"/>
                <a:gd name="connsiteY44" fmla="*/ 614418 h 1452491"/>
                <a:gd name="connsiteX45" fmla="*/ 1026647 w 1477433"/>
                <a:gd name="connsiteY45" fmla="*/ 698049 h 1452491"/>
                <a:gd name="connsiteX46" fmla="*/ 1021938 w 1477433"/>
                <a:gd name="connsiteY46" fmla="*/ 831346 h 1452491"/>
                <a:gd name="connsiteX47" fmla="*/ 1017638 w 1477433"/>
                <a:gd name="connsiteY47" fmla="*/ 866719 h 1452491"/>
                <a:gd name="connsiteX48" fmla="*/ 790534 w 1477433"/>
                <a:gd name="connsiteY48" fmla="*/ 866719 h 1452491"/>
                <a:gd name="connsiteX49" fmla="*/ 790534 w 1477433"/>
                <a:gd name="connsiteY49" fmla="*/ 594409 h 1452491"/>
                <a:gd name="connsiteX50" fmla="*/ 1333877 w 1477433"/>
                <a:gd name="connsiteY50" fmla="*/ 594409 h 1452491"/>
                <a:gd name="connsiteX51" fmla="*/ 1343339 w 1477433"/>
                <a:gd name="connsiteY51" fmla="*/ 630011 h 1452491"/>
                <a:gd name="connsiteX52" fmla="*/ 1358337 w 1477433"/>
                <a:gd name="connsiteY52" fmla="*/ 737642 h 1452491"/>
                <a:gd name="connsiteX53" fmla="*/ 1344311 w 1477433"/>
                <a:gd name="connsiteY53" fmla="*/ 834536 h 1452491"/>
                <a:gd name="connsiteX54" fmla="*/ 1335351 w 1477433"/>
                <a:gd name="connsiteY54" fmla="*/ 866719 h 1452491"/>
                <a:gd name="connsiteX55" fmla="*/ 1109912 w 1477433"/>
                <a:gd name="connsiteY55" fmla="*/ 866719 h 1452491"/>
                <a:gd name="connsiteX56" fmla="*/ 1120582 w 1477433"/>
                <a:gd name="connsiteY56" fmla="*/ 701606 h 1452491"/>
                <a:gd name="connsiteX57" fmla="*/ 1117221 w 1477433"/>
                <a:gd name="connsiteY57" fmla="*/ 621477 h 1452491"/>
                <a:gd name="connsiteX58" fmla="*/ 1114572 w 1477433"/>
                <a:gd name="connsiteY58" fmla="*/ 594409 h 1452491"/>
                <a:gd name="connsiteX59" fmla="*/ 515400 w 1477433"/>
                <a:gd name="connsiteY59" fmla="*/ 164829 h 1452491"/>
                <a:gd name="connsiteX60" fmla="*/ 505391 w 1477433"/>
                <a:gd name="connsiteY60" fmla="*/ 175684 h 1452491"/>
                <a:gd name="connsiteX61" fmla="*/ 364412 w 1477433"/>
                <a:gd name="connsiteY61" fmla="*/ 438014 h 1452491"/>
                <a:gd name="connsiteX62" fmla="*/ 352145 w 1477433"/>
                <a:gd name="connsiteY62" fmla="*/ 490260 h 1452491"/>
                <a:gd name="connsiteX63" fmla="*/ 174602 w 1477433"/>
                <a:gd name="connsiteY63" fmla="*/ 490260 h 1452491"/>
                <a:gd name="connsiteX64" fmla="*/ 183559 w 1477433"/>
                <a:gd name="connsiteY64" fmla="*/ 468287 h 1452491"/>
                <a:gd name="connsiteX65" fmla="*/ 445170 w 1477433"/>
                <a:gd name="connsiteY65" fmla="*/ 196676 h 1452491"/>
                <a:gd name="connsiteX66" fmla="*/ 955189 w 1477433"/>
                <a:gd name="connsiteY66" fmla="*/ 156152 h 1452491"/>
                <a:gd name="connsiteX67" fmla="*/ 972101 w 1477433"/>
                <a:gd name="connsiteY67" fmla="*/ 162544 h 1452491"/>
                <a:gd name="connsiteX68" fmla="*/ 1287505 w 1477433"/>
                <a:gd name="connsiteY68" fmla="*/ 461051 h 1452491"/>
                <a:gd name="connsiteX69" fmla="*/ 1299306 w 1477433"/>
                <a:gd name="connsiteY69" fmla="*/ 490260 h 1452491"/>
                <a:gd name="connsiteX70" fmla="*/ 1098994 w 1477433"/>
                <a:gd name="connsiteY70" fmla="*/ 490260 h 1452491"/>
                <a:gd name="connsiteX71" fmla="*/ 1086370 w 1477433"/>
                <a:gd name="connsiteY71" fmla="*/ 423770 h 1452491"/>
                <a:gd name="connsiteX72" fmla="*/ 970454 w 1477433"/>
                <a:gd name="connsiteY72" fmla="*/ 175684 h 1452491"/>
                <a:gd name="connsiteX73" fmla="*/ 685878 w 1477433"/>
                <a:gd name="connsiteY73" fmla="*/ 126507 h 1452491"/>
                <a:gd name="connsiteX74" fmla="*/ 685878 w 1477433"/>
                <a:gd name="connsiteY74" fmla="*/ 490260 h 1452491"/>
                <a:gd name="connsiteX75" fmla="*/ 466559 w 1477433"/>
                <a:gd name="connsiteY75" fmla="*/ 490260 h 1452491"/>
                <a:gd name="connsiteX76" fmla="*/ 486500 w 1477433"/>
                <a:gd name="connsiteY76" fmla="*/ 420671 h 1452491"/>
                <a:gd name="connsiteX77" fmla="*/ 661418 w 1477433"/>
                <a:gd name="connsiteY77" fmla="*/ 147172 h 1452491"/>
                <a:gd name="connsiteX78" fmla="*/ 790534 w 1477433"/>
                <a:gd name="connsiteY78" fmla="*/ 110272 h 1452491"/>
                <a:gd name="connsiteX79" fmla="*/ 799436 w 1477433"/>
                <a:gd name="connsiteY79" fmla="*/ 111456 h 1452491"/>
                <a:gd name="connsiteX80" fmla="*/ 803137 w 1477433"/>
                <a:gd name="connsiteY80" fmla="*/ 112212 h 1452491"/>
                <a:gd name="connsiteX81" fmla="*/ 838210 w 1477433"/>
                <a:gd name="connsiteY81" fmla="*/ 147172 h 1452491"/>
                <a:gd name="connsiteX82" fmla="*/ 981874 w 1477433"/>
                <a:gd name="connsiteY82" fmla="*/ 405529 h 1452491"/>
                <a:gd name="connsiteX83" fmla="*/ 1001543 w 1477433"/>
                <a:gd name="connsiteY83" fmla="*/ 490260 h 1452491"/>
                <a:gd name="connsiteX84" fmla="*/ 790534 w 1477433"/>
                <a:gd name="connsiteY84" fmla="*/ 490260 h 1452491"/>
                <a:gd name="connsiteX85" fmla="*/ 736675 w 1477433"/>
                <a:gd name="connsiteY85" fmla="*/ 0 h 1452491"/>
                <a:gd name="connsiteX86" fmla="*/ 6248 w 1477433"/>
                <a:gd name="connsiteY86" fmla="*/ 635366 h 1452491"/>
                <a:gd name="connsiteX87" fmla="*/ 415 w 1477433"/>
                <a:gd name="connsiteY87" fmla="*/ 713798 h 1452491"/>
                <a:gd name="connsiteX88" fmla="*/ 0 w 1477433"/>
                <a:gd name="connsiteY88" fmla="*/ 713798 h 1452491"/>
                <a:gd name="connsiteX89" fmla="*/ 242 w 1477433"/>
                <a:gd name="connsiteY89" fmla="*/ 716133 h 1452491"/>
                <a:gd name="connsiteX90" fmla="*/ 0 w 1477433"/>
                <a:gd name="connsiteY90" fmla="*/ 719388 h 1452491"/>
                <a:gd name="connsiteX91" fmla="*/ 579 w 1477433"/>
                <a:gd name="connsiteY91" fmla="*/ 719388 h 1452491"/>
                <a:gd name="connsiteX92" fmla="*/ 9659 w 1477433"/>
                <a:gd name="connsiteY92" fmla="*/ 806983 h 1452491"/>
                <a:gd name="connsiteX93" fmla="*/ 740759 w 1477433"/>
                <a:gd name="connsiteY93" fmla="*/ 1452491 h 1452491"/>
                <a:gd name="connsiteX94" fmla="*/ 1471185 w 1477433"/>
                <a:gd name="connsiteY94" fmla="*/ 817125 h 1452491"/>
                <a:gd name="connsiteX95" fmla="*/ 1477018 w 1477433"/>
                <a:gd name="connsiteY95" fmla="*/ 738693 h 1452491"/>
                <a:gd name="connsiteX96" fmla="*/ 1477433 w 1477433"/>
                <a:gd name="connsiteY96" fmla="*/ 738693 h 1452491"/>
                <a:gd name="connsiteX97" fmla="*/ 1477191 w 1477433"/>
                <a:gd name="connsiteY97" fmla="*/ 736358 h 1452491"/>
                <a:gd name="connsiteX98" fmla="*/ 1477433 w 1477433"/>
                <a:gd name="connsiteY98" fmla="*/ 733104 h 1452491"/>
                <a:gd name="connsiteX99" fmla="*/ 1476854 w 1477433"/>
                <a:gd name="connsiteY99" fmla="*/ 733104 h 1452491"/>
                <a:gd name="connsiteX100" fmla="*/ 1467774 w 1477433"/>
                <a:gd name="connsiteY100" fmla="*/ 645508 h 1452491"/>
                <a:gd name="connsiteX101" fmla="*/ 736675 w 1477433"/>
                <a:gd name="connsiteY101" fmla="*/ 0 h 145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477433" h="1452491">
                  <a:moveTo>
                    <a:pt x="359188" y="970868"/>
                  </a:moveTo>
                  <a:lnTo>
                    <a:pt x="360492" y="978484"/>
                  </a:lnTo>
                  <a:cubicBezTo>
                    <a:pt x="383856" y="1073635"/>
                    <a:pt x="423525" y="1169464"/>
                    <a:pt x="490553" y="1259435"/>
                  </a:cubicBezTo>
                  <a:lnTo>
                    <a:pt x="520735" y="1294041"/>
                  </a:lnTo>
                  <a:lnTo>
                    <a:pt x="448424" y="1262166"/>
                  </a:lnTo>
                  <a:cubicBezTo>
                    <a:pt x="350471" y="1208613"/>
                    <a:pt x="249852" y="1121886"/>
                    <a:pt x="185253" y="981504"/>
                  </a:cubicBezTo>
                  <a:lnTo>
                    <a:pt x="181110" y="970868"/>
                  </a:lnTo>
                  <a:close/>
                  <a:moveTo>
                    <a:pt x="685878" y="970868"/>
                  </a:moveTo>
                  <a:lnTo>
                    <a:pt x="685878" y="1328926"/>
                  </a:lnTo>
                  <a:lnTo>
                    <a:pt x="638058" y="1285671"/>
                  </a:lnTo>
                  <a:cubicBezTo>
                    <a:pt x="555420" y="1201740"/>
                    <a:pt x="498358" y="1104664"/>
                    <a:pt x="467183" y="973985"/>
                  </a:cubicBezTo>
                  <a:lnTo>
                    <a:pt x="466594" y="970868"/>
                  </a:lnTo>
                  <a:close/>
                  <a:moveTo>
                    <a:pt x="1002381" y="970868"/>
                  </a:moveTo>
                  <a:lnTo>
                    <a:pt x="984353" y="1048524"/>
                  </a:lnTo>
                  <a:cubicBezTo>
                    <a:pt x="956202" y="1142969"/>
                    <a:pt x="914043" y="1218526"/>
                    <a:pt x="858010" y="1285671"/>
                  </a:cubicBezTo>
                  <a:lnTo>
                    <a:pt x="809510" y="1337430"/>
                  </a:lnTo>
                  <a:lnTo>
                    <a:pt x="803387" y="1338858"/>
                  </a:lnTo>
                  <a:lnTo>
                    <a:pt x="790534" y="1341003"/>
                  </a:lnTo>
                  <a:lnTo>
                    <a:pt x="790534" y="970868"/>
                  </a:lnTo>
                  <a:close/>
                  <a:moveTo>
                    <a:pt x="1298864" y="970868"/>
                  </a:moveTo>
                  <a:lnTo>
                    <a:pt x="1289246" y="993620"/>
                  </a:lnTo>
                  <a:cubicBezTo>
                    <a:pt x="1212336" y="1146756"/>
                    <a:pt x="1087012" y="1234269"/>
                    <a:pt x="975561" y="1284032"/>
                  </a:cubicBezTo>
                  <a:lnTo>
                    <a:pt x="960431" y="1290007"/>
                  </a:lnTo>
                  <a:lnTo>
                    <a:pt x="983030" y="1259435"/>
                  </a:lnTo>
                  <a:cubicBezTo>
                    <a:pt x="1039841" y="1169464"/>
                    <a:pt x="1073463" y="1073635"/>
                    <a:pt x="1093266" y="978484"/>
                  </a:cubicBezTo>
                  <a:lnTo>
                    <a:pt x="1094516" y="970868"/>
                  </a:lnTo>
                  <a:close/>
                  <a:moveTo>
                    <a:pt x="335094" y="594409"/>
                  </a:moveTo>
                  <a:lnTo>
                    <a:pt x="333931" y="602627"/>
                  </a:lnTo>
                  <a:cubicBezTo>
                    <a:pt x="330867" y="633659"/>
                    <a:pt x="328921" y="666598"/>
                    <a:pt x="328262" y="701606"/>
                  </a:cubicBezTo>
                  <a:cubicBezTo>
                    <a:pt x="329166" y="745234"/>
                    <a:pt x="331382" y="790666"/>
                    <a:pt x="336293" y="837085"/>
                  </a:cubicBezTo>
                  <a:lnTo>
                    <a:pt x="341365" y="866719"/>
                  </a:lnTo>
                  <a:lnTo>
                    <a:pt x="145665" y="866719"/>
                  </a:lnTo>
                  <a:lnTo>
                    <a:pt x="134094" y="822480"/>
                  </a:lnTo>
                  <a:lnTo>
                    <a:pt x="119096" y="714849"/>
                  </a:lnTo>
                  <a:lnTo>
                    <a:pt x="133122" y="617955"/>
                  </a:lnTo>
                  <a:lnTo>
                    <a:pt x="139572" y="594409"/>
                  </a:lnTo>
                  <a:close/>
                  <a:moveTo>
                    <a:pt x="685878" y="594409"/>
                  </a:moveTo>
                  <a:lnTo>
                    <a:pt x="685878" y="866719"/>
                  </a:lnTo>
                  <a:lnTo>
                    <a:pt x="449065" y="866719"/>
                  </a:lnTo>
                  <a:lnTo>
                    <a:pt x="442217" y="799730"/>
                  </a:lnTo>
                  <a:cubicBezTo>
                    <a:pt x="440134" y="767562"/>
                    <a:pt x="439091" y="733723"/>
                    <a:pt x="439091" y="698049"/>
                  </a:cubicBezTo>
                  <a:cubicBezTo>
                    <a:pt x="440079" y="661653"/>
                    <a:pt x="442729" y="627223"/>
                    <a:pt x="446806" y="594651"/>
                  </a:cubicBezTo>
                  <a:lnTo>
                    <a:pt x="446848" y="594409"/>
                  </a:lnTo>
                  <a:close/>
                  <a:moveTo>
                    <a:pt x="1019572" y="594409"/>
                  </a:moveTo>
                  <a:lnTo>
                    <a:pt x="1022035" y="614418"/>
                  </a:lnTo>
                  <a:cubicBezTo>
                    <a:pt x="1024406" y="641073"/>
                    <a:pt x="1025977" y="668932"/>
                    <a:pt x="1026647" y="698049"/>
                  </a:cubicBezTo>
                  <a:cubicBezTo>
                    <a:pt x="1026647" y="745615"/>
                    <a:pt x="1025076" y="789918"/>
                    <a:pt x="1021938" y="831346"/>
                  </a:cubicBezTo>
                  <a:lnTo>
                    <a:pt x="1017638" y="866719"/>
                  </a:lnTo>
                  <a:lnTo>
                    <a:pt x="790534" y="866719"/>
                  </a:lnTo>
                  <a:lnTo>
                    <a:pt x="790534" y="594409"/>
                  </a:lnTo>
                  <a:close/>
                  <a:moveTo>
                    <a:pt x="1333877" y="594409"/>
                  </a:moveTo>
                  <a:lnTo>
                    <a:pt x="1343339" y="630011"/>
                  </a:lnTo>
                  <a:lnTo>
                    <a:pt x="1358337" y="737642"/>
                  </a:lnTo>
                  <a:lnTo>
                    <a:pt x="1344311" y="834536"/>
                  </a:lnTo>
                  <a:lnTo>
                    <a:pt x="1335351" y="866719"/>
                  </a:lnTo>
                  <a:lnTo>
                    <a:pt x="1109912" y="866719"/>
                  </a:lnTo>
                  <a:lnTo>
                    <a:pt x="1120582" y="701606"/>
                  </a:lnTo>
                  <a:cubicBezTo>
                    <a:pt x="1120136" y="673600"/>
                    <a:pt x="1118991" y="646918"/>
                    <a:pt x="1117221" y="621477"/>
                  </a:cubicBezTo>
                  <a:lnTo>
                    <a:pt x="1114572" y="594409"/>
                  </a:lnTo>
                  <a:close/>
                  <a:moveTo>
                    <a:pt x="515400" y="164829"/>
                  </a:moveTo>
                  <a:lnTo>
                    <a:pt x="505391" y="175684"/>
                  </a:lnTo>
                  <a:cubicBezTo>
                    <a:pt x="452742" y="237043"/>
                    <a:pt x="398772" y="317744"/>
                    <a:pt x="364412" y="438014"/>
                  </a:cubicBezTo>
                  <a:lnTo>
                    <a:pt x="352145" y="490260"/>
                  </a:lnTo>
                  <a:lnTo>
                    <a:pt x="174602" y="490260"/>
                  </a:lnTo>
                  <a:lnTo>
                    <a:pt x="183559" y="468287"/>
                  </a:lnTo>
                  <a:cubicBezTo>
                    <a:pt x="247488" y="335326"/>
                    <a:pt x="347594" y="250562"/>
                    <a:pt x="445170" y="196676"/>
                  </a:cubicBezTo>
                  <a:close/>
                  <a:moveTo>
                    <a:pt x="955189" y="156152"/>
                  </a:moveTo>
                  <a:lnTo>
                    <a:pt x="972101" y="162544"/>
                  </a:lnTo>
                  <a:cubicBezTo>
                    <a:pt x="1083932" y="211005"/>
                    <a:pt x="1209819" y="299522"/>
                    <a:pt x="1287505" y="461051"/>
                  </a:cubicBezTo>
                  <a:lnTo>
                    <a:pt x="1299306" y="490260"/>
                  </a:lnTo>
                  <a:lnTo>
                    <a:pt x="1098994" y="490260"/>
                  </a:lnTo>
                  <a:lnTo>
                    <a:pt x="1086370" y="423770"/>
                  </a:lnTo>
                  <a:cubicBezTo>
                    <a:pt x="1057163" y="311319"/>
                    <a:pt x="1013292" y="234589"/>
                    <a:pt x="970454" y="175684"/>
                  </a:cubicBezTo>
                  <a:close/>
                  <a:moveTo>
                    <a:pt x="685878" y="126507"/>
                  </a:moveTo>
                  <a:lnTo>
                    <a:pt x="685878" y="490260"/>
                  </a:lnTo>
                  <a:lnTo>
                    <a:pt x="466559" y="490260"/>
                  </a:lnTo>
                  <a:lnTo>
                    <a:pt x="486500" y="420671"/>
                  </a:lnTo>
                  <a:cubicBezTo>
                    <a:pt x="530707" y="292848"/>
                    <a:pt x="598814" y="206144"/>
                    <a:pt x="661418" y="147172"/>
                  </a:cubicBezTo>
                  <a:close/>
                  <a:moveTo>
                    <a:pt x="790534" y="110272"/>
                  </a:moveTo>
                  <a:lnTo>
                    <a:pt x="799436" y="111456"/>
                  </a:lnTo>
                  <a:lnTo>
                    <a:pt x="803137" y="112212"/>
                  </a:lnTo>
                  <a:lnTo>
                    <a:pt x="838210" y="147172"/>
                  </a:lnTo>
                  <a:cubicBezTo>
                    <a:pt x="889149" y="203785"/>
                    <a:pt x="944387" y="285956"/>
                    <a:pt x="981874" y="405529"/>
                  </a:cubicBezTo>
                  <a:lnTo>
                    <a:pt x="1001543" y="490260"/>
                  </a:lnTo>
                  <a:lnTo>
                    <a:pt x="790534" y="490260"/>
                  </a:lnTo>
                  <a:close/>
                  <a:moveTo>
                    <a:pt x="736675" y="0"/>
                  </a:moveTo>
                  <a:cubicBezTo>
                    <a:pt x="413135" y="-476"/>
                    <a:pt x="58187" y="227220"/>
                    <a:pt x="6248" y="635366"/>
                  </a:cubicBezTo>
                  <a:lnTo>
                    <a:pt x="415" y="713798"/>
                  </a:lnTo>
                  <a:lnTo>
                    <a:pt x="0" y="713798"/>
                  </a:lnTo>
                  <a:lnTo>
                    <a:pt x="242" y="716133"/>
                  </a:lnTo>
                  <a:lnTo>
                    <a:pt x="0" y="719388"/>
                  </a:lnTo>
                  <a:lnTo>
                    <a:pt x="579" y="719388"/>
                  </a:lnTo>
                  <a:lnTo>
                    <a:pt x="9659" y="806983"/>
                  </a:lnTo>
                  <a:cubicBezTo>
                    <a:pt x="76629" y="1255962"/>
                    <a:pt x="417220" y="1452015"/>
                    <a:pt x="740759" y="1452491"/>
                  </a:cubicBezTo>
                  <a:cubicBezTo>
                    <a:pt x="1064298" y="1452967"/>
                    <a:pt x="1419246" y="1225271"/>
                    <a:pt x="1471185" y="817125"/>
                  </a:cubicBezTo>
                  <a:lnTo>
                    <a:pt x="1477018" y="738693"/>
                  </a:lnTo>
                  <a:lnTo>
                    <a:pt x="1477433" y="738693"/>
                  </a:lnTo>
                  <a:lnTo>
                    <a:pt x="1477191" y="736358"/>
                  </a:lnTo>
                  <a:lnTo>
                    <a:pt x="1477433" y="733104"/>
                  </a:lnTo>
                  <a:lnTo>
                    <a:pt x="1476854" y="733104"/>
                  </a:lnTo>
                  <a:lnTo>
                    <a:pt x="1467774" y="645508"/>
                  </a:lnTo>
                  <a:cubicBezTo>
                    <a:pt x="1400804" y="196529"/>
                    <a:pt x="1060214" y="476"/>
                    <a:pt x="7366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rot="0" vert="horz" wrap="square" lIns="98694" tIns="49347" rIns="98694" bIns="49347" anchor="t" anchorCtr="0" upright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95">
                <a:solidFill>
                  <a:schemeClr val="bg1"/>
                </a:solidFill>
              </a:endParaRP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97CFBA-7DDC-4714-83B0-378B31E58D0B}"/>
              </a:ext>
            </a:extLst>
          </p:cNvPr>
          <p:cNvSpPr/>
          <p:nvPr/>
        </p:nvSpPr>
        <p:spPr>
          <a:xfrm>
            <a:off x="11417" y="4093858"/>
            <a:ext cx="2292837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38"/>
              </a:spcAft>
              <a:buSzPct val="150000"/>
            </a:pPr>
            <a:r>
              <a:rPr lang="en-US" sz="1727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COMPETENCES</a:t>
            </a:r>
            <a:endParaRPr lang="fr-FR" sz="1727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A37F50F-5DDB-46B6-9DCE-34947D56168D}"/>
              </a:ext>
            </a:extLst>
          </p:cNvPr>
          <p:cNvSpPr/>
          <p:nvPr/>
        </p:nvSpPr>
        <p:spPr>
          <a:xfrm>
            <a:off x="11416" y="7974831"/>
            <a:ext cx="229339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932703" algn="l"/>
              </a:tabLst>
            </a:pPr>
            <a:r>
              <a:rPr lang="fr-MA" sz="1727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LANGUES</a:t>
            </a:r>
            <a:endParaRPr lang="fr-FR" sz="1727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B82E7C-088F-45A6-A1C9-F50344D7A299}"/>
              </a:ext>
            </a:extLst>
          </p:cNvPr>
          <p:cNvSpPr/>
          <p:nvPr/>
        </p:nvSpPr>
        <p:spPr>
          <a:xfrm>
            <a:off x="11416" y="9273181"/>
            <a:ext cx="2292836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8697">
              <a:lnSpc>
                <a:spcPct val="107000"/>
              </a:lnSpc>
              <a:spcAft>
                <a:spcPts val="738"/>
              </a:spcAft>
            </a:pPr>
            <a:r>
              <a:rPr lang="fr-MA" sz="1727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727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C1AE3955-EF5B-400E-B495-897380198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24297"/>
              </p:ext>
            </p:extLst>
          </p:nvPr>
        </p:nvGraphicFramePr>
        <p:xfrm>
          <a:off x="264445" y="9630635"/>
          <a:ext cx="2245243" cy="116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243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1162248">
                <a:tc>
                  <a:txBody>
                    <a:bodyPr/>
                    <a:lstStyle/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dirty="0" smtClean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Sport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dirty="0" err="1" smtClean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Cinéma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dirty="0" err="1" smtClean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Musique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4431" marR="84431" marT="42216" marB="422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5147FECC-D7A6-407B-B0F0-09DF7280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99736"/>
              </p:ext>
            </p:extLst>
          </p:nvPr>
        </p:nvGraphicFramePr>
        <p:xfrm>
          <a:off x="265616" y="8337719"/>
          <a:ext cx="2245243" cy="84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243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841083">
                <a:tc>
                  <a:txBody>
                    <a:bodyPr/>
                    <a:lstStyle/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Arabe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FR" sz="1300" dirty="0" smtClean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Français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Anglais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4431" marR="84431" marT="42216" marB="422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sp>
        <p:nvSpPr>
          <p:cNvPr id="134" name="Rectangle 133">
            <a:extLst>
              <a:ext uri="{FF2B5EF4-FFF2-40B4-BE49-F238E27FC236}">
                <a16:creationId xmlns:a16="http://schemas.microsoft.com/office/drawing/2014/main" id="{6A6A010F-9C51-4C79-A774-D6AF1D56BD7D}"/>
              </a:ext>
            </a:extLst>
          </p:cNvPr>
          <p:cNvSpPr/>
          <p:nvPr/>
        </p:nvSpPr>
        <p:spPr>
          <a:xfrm>
            <a:off x="264564" y="4497609"/>
            <a:ext cx="2246295" cy="365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React JS</a:t>
            </a: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Redux</a:t>
            </a:r>
            <a:endParaRPr lang="en-US" sz="1295" dirty="0" smtClean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Node JS</a:t>
            </a: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en-US" sz="1295" dirty="0" smtClean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</a:t>
            </a: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endParaRPr lang="en-US" sz="1295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5 / CSS 3</a:t>
            </a: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API REST</a:t>
            </a: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JSON</a:t>
            </a: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MongoDB / NoSQL</a:t>
            </a: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en-US" sz="1295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n-US" sz="1295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en-US" sz="1295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en-US" sz="1295" dirty="0" smtClean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13" indent="-193613">
              <a:lnSpc>
                <a:spcPct val="114000"/>
              </a:lnSpc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endParaRPr lang="en-US" sz="1295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430BEA-DAC1-41E0-95D8-4FBC2DA6E26F}"/>
              </a:ext>
            </a:extLst>
          </p:cNvPr>
          <p:cNvSpPr/>
          <p:nvPr/>
        </p:nvSpPr>
        <p:spPr>
          <a:xfrm>
            <a:off x="3549915" y="410933"/>
            <a:ext cx="4725920" cy="63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96" tIns="44748" rIns="89496" bIns="447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lang="fr-FR" sz="2000" dirty="0">
                <a:solidFill>
                  <a:srgbClr val="4346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Développeur </a:t>
            </a:r>
            <a:r>
              <a:rPr lang="fr-FR" sz="2000" dirty="0" err="1">
                <a:solidFill>
                  <a:srgbClr val="4346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fullstack</a:t>
            </a:r>
            <a:r>
              <a:rPr lang="fr-FR" sz="2000" dirty="0">
                <a:solidFill>
                  <a:srgbClr val="4346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  <a:endParaRPr lang="fr-FR" sz="2000" dirty="0">
              <a:solidFill>
                <a:srgbClr val="43464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289</Words>
  <Application>Microsoft Office PowerPoint</Application>
  <PresentationFormat>Personnalisé</PresentationFormat>
  <Paragraphs>61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Roboto</vt:lpstr>
      <vt:lpstr>Times New Roman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www.bestfreecv.com/en</dc:title>
  <dc:creator>YOUSSEFF BAHLA</dc:creator>
  <cp:keywords>www.bestfreecv.com/en</cp:keywords>
  <cp:lastModifiedBy>nour</cp:lastModifiedBy>
  <cp:revision>243</cp:revision>
  <dcterms:created xsi:type="dcterms:W3CDTF">2015-07-03T12:55:42Z</dcterms:created>
  <dcterms:modified xsi:type="dcterms:W3CDTF">2022-01-10T11:27:00Z</dcterms:modified>
  <cp:category>www.bestfreecv.com/en</cp:category>
</cp:coreProperties>
</file>