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15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0DCDA-DFF1-4F32-B299-D52939E5F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2" y="4322278"/>
            <a:ext cx="9440034" cy="880120"/>
          </a:xfrm>
        </p:spPr>
        <p:txBody>
          <a:bodyPr>
            <a:normAutofit/>
          </a:bodyPr>
          <a:lstStyle/>
          <a:p>
            <a:r>
              <a:rPr lang="en-IE" sz="4800" dirty="0"/>
              <a:t>Self driving Car (S-Car)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DE292-36C2-49B9-A093-357CCC732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065" y="5632881"/>
            <a:ext cx="9713867" cy="1131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Otaki – G00346067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Michelle Lynch – Supervisor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Bachelor of Engineering (Honours) Software and Electronic Engineering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E" sz="18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5" name="Picture 3" descr="Multiple interweaving highways with cars driving in different directions">
            <a:extLst>
              <a:ext uri="{FF2B5EF4-FFF2-40B4-BE49-F238E27FC236}">
                <a16:creationId xmlns:a16="http://schemas.microsoft.com/office/drawing/2014/main" id="{C70C8582-C13D-4890-A697-B746A4859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50" r="-1" b="2421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pic>
        <p:nvPicPr>
          <p:cNvPr id="12" name="Picture 2" descr="About Partners">
            <a:extLst>
              <a:ext uri="{FF2B5EF4-FFF2-40B4-BE49-F238E27FC236}">
                <a16:creationId xmlns:a16="http://schemas.microsoft.com/office/drawing/2014/main" id="{E4CD2571-3ACC-425E-9C48-CA47C035D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51" t="39858" r="17684" b="37328"/>
          <a:stretch/>
        </p:blipFill>
        <p:spPr bwMode="auto">
          <a:xfrm>
            <a:off x="0" y="5913121"/>
            <a:ext cx="2789912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B38F-E2F0-4A19-A6CE-5332C27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Why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ABE5-FFD0-46CB-BB12-F3EB54AA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73550"/>
          </a:xfrm>
        </p:spPr>
        <p:txBody>
          <a:bodyPr>
            <a:normAutofit/>
          </a:bodyPr>
          <a:lstStyle/>
          <a:p>
            <a:r>
              <a:rPr lang="en-IE" sz="2800" b="1" dirty="0"/>
              <a:t>Road Safety</a:t>
            </a:r>
          </a:p>
          <a:p>
            <a:pPr marL="36900" indent="0">
              <a:buNone/>
            </a:pPr>
            <a:r>
              <a:rPr lang="en-IE" sz="2800" dirty="0"/>
              <a:t>		5,527 accidents in 2019 in Ireland</a:t>
            </a:r>
          </a:p>
          <a:p>
            <a:r>
              <a:rPr lang="en-IE" sz="2800" b="1" dirty="0"/>
              <a:t>Better Environment</a:t>
            </a:r>
          </a:p>
          <a:p>
            <a:pPr marL="450000" lvl="1" indent="0">
              <a:buNone/>
            </a:pPr>
            <a:r>
              <a:rPr lang="en-IE" sz="2800" dirty="0"/>
              <a:t>		Reduce the fuel use and carbon emissions </a:t>
            </a:r>
          </a:p>
          <a:p>
            <a:r>
              <a:rPr lang="en-IE" sz="2800" b="1" dirty="0"/>
              <a:t>Disability </a:t>
            </a:r>
          </a:p>
          <a:p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4078104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F3053-EF0D-4FA1-B7B6-F714C8BA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Architecture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F1F1DBB-E8CB-4842-BCEF-34606D58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445747"/>
            <a:ext cx="6197668" cy="39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008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1322-5DDB-4855-ACA0-613037DB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S-Car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8EC0-4AC6-4502-A9CB-23F4D18B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66900"/>
            <a:ext cx="10780365" cy="4533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800" dirty="0"/>
              <a:t>Parking Assist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Autonomous Driving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Android Application</a:t>
            </a:r>
            <a:endParaRPr lang="en-IE" sz="2600" dirty="0"/>
          </a:p>
          <a:p>
            <a:pPr>
              <a:lnSpc>
                <a:spcPct val="150000"/>
              </a:lnSpc>
            </a:pPr>
            <a:r>
              <a:rPr lang="en-IE" sz="2800" dirty="0"/>
              <a:t>Auto braking system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Calendar sync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2504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CC72-A1F7-46F2-9D9D-29356CB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8BC6-A275-49A4-8273-DC017460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ESP32 Processing Time</a:t>
            </a:r>
          </a:p>
          <a:p>
            <a:r>
              <a:rPr lang="en-IE" sz="2800" dirty="0"/>
              <a:t>Ultrasonic sensors</a:t>
            </a:r>
          </a:p>
          <a:p>
            <a:r>
              <a:rPr lang="en-IE" sz="2800" dirty="0"/>
              <a:t>Missing lanes</a:t>
            </a:r>
          </a:p>
          <a:p>
            <a:endParaRPr lang="en-IE" sz="2800" dirty="0"/>
          </a:p>
          <a:p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39614149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BD69-F87E-4239-9856-A0DB8C82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013" y="1251284"/>
            <a:ext cx="9440862" cy="2458545"/>
          </a:xfrm>
          <a:effectLst/>
        </p:spPr>
        <p:txBody>
          <a:bodyPr anchor="b">
            <a:normAutofit/>
          </a:bodyPr>
          <a:lstStyle/>
          <a:p>
            <a:r>
              <a:rPr lang="en-I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1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1FF52657-B20C-4DFA-8A73-E662E2951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EDD11-078F-45BC-852D-3474DE59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D71FB-8243-4444-A18E-083046D6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794" y="2602494"/>
            <a:ext cx="6436104" cy="1052422"/>
          </a:xfrm>
        </p:spPr>
        <p:txBody>
          <a:bodyPr>
            <a:normAutofit/>
          </a:bodyPr>
          <a:lstStyle/>
          <a:p>
            <a:pPr algn="r"/>
            <a:r>
              <a:rPr lang="en-IE" dirty="0">
                <a:solidFill>
                  <a:schemeClr val="tx1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880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341B4"/>
      </a:accent4>
      <a:accent5>
        <a:srgbClr val="4D7C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SlateVTI</vt:lpstr>
      <vt:lpstr>Self driving Car (S-Car)</vt:lpstr>
      <vt:lpstr>Why Self-Driving Cars</vt:lpstr>
      <vt:lpstr>Architecture Diagram</vt:lpstr>
      <vt:lpstr>S-Car Features</vt:lpstr>
      <vt:lpstr>Challenges</vt:lpstr>
      <vt:lpstr>DEMO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(S-Car)</dc:title>
  <dc:creator>MOHAMED OTAKI - STUDENT</dc:creator>
  <cp:lastModifiedBy>MOHAMED OTAKI - STUDENT</cp:lastModifiedBy>
  <cp:revision>13</cp:revision>
  <dcterms:created xsi:type="dcterms:W3CDTF">2021-05-06T03:26:00Z</dcterms:created>
  <dcterms:modified xsi:type="dcterms:W3CDTF">2021-05-06T06:10:17Z</dcterms:modified>
</cp:coreProperties>
</file>