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2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1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8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3151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7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64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95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931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8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9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4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1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8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0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06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5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87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6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0DCDA-DFF1-4F32-B299-D52939E5F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2" y="4322278"/>
            <a:ext cx="9440034" cy="880120"/>
          </a:xfrm>
        </p:spPr>
        <p:txBody>
          <a:bodyPr>
            <a:normAutofit/>
          </a:bodyPr>
          <a:lstStyle/>
          <a:p>
            <a:r>
              <a:rPr lang="en-IE" sz="4800" dirty="0"/>
              <a:t>Self driving Car (S-Car)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DE292-36C2-49B9-A093-357CCC732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065" y="5632881"/>
            <a:ext cx="9713867" cy="1131563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IE" sz="1800" dirty="0"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Mohamed Otaki – G00346067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IE" sz="1800" dirty="0"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Michelle Lynch – Supervisor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IE" sz="1800" dirty="0"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Bachelor of Engineering (Honours) Software and Electronic Engineering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IE" sz="1800" dirty="0">
              <a:effectLst/>
              <a:highlight>
                <a:srgbClr val="0000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15" name="Picture 3" descr="Multiple interweaving highways with cars driving in different directions">
            <a:extLst>
              <a:ext uri="{FF2B5EF4-FFF2-40B4-BE49-F238E27FC236}">
                <a16:creationId xmlns:a16="http://schemas.microsoft.com/office/drawing/2014/main" id="{C70C8582-C13D-4890-A697-B746A4859D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650" r="-1" b="24212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  <p:pic>
        <p:nvPicPr>
          <p:cNvPr id="12" name="Picture 2" descr="About Partners">
            <a:extLst>
              <a:ext uri="{FF2B5EF4-FFF2-40B4-BE49-F238E27FC236}">
                <a16:creationId xmlns:a16="http://schemas.microsoft.com/office/drawing/2014/main" id="{E4CD2571-3ACC-425E-9C48-CA47C035D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72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951" t="39858" r="17684" b="37328"/>
          <a:stretch/>
        </p:blipFill>
        <p:spPr bwMode="auto">
          <a:xfrm>
            <a:off x="0" y="5913121"/>
            <a:ext cx="2789912" cy="94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02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4B38F-E2F0-4A19-A6CE-5332C27E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800" dirty="0"/>
              <a:t>Why Self-Driving Cars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DABE5-FFD0-46CB-BB12-F3EB54AAC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273550"/>
          </a:xfrm>
        </p:spPr>
        <p:txBody>
          <a:bodyPr>
            <a:normAutofit/>
          </a:bodyPr>
          <a:lstStyle/>
          <a:p>
            <a:r>
              <a:rPr lang="en-IE" sz="2800" b="1" dirty="0"/>
              <a:t>Road Safety</a:t>
            </a:r>
          </a:p>
          <a:p>
            <a:pPr marL="36900" indent="0">
              <a:buNone/>
            </a:pPr>
            <a:r>
              <a:rPr lang="en-IE" sz="2800" dirty="0"/>
              <a:t>		5,527 accidents in 2019 in Ireland</a:t>
            </a:r>
          </a:p>
          <a:p>
            <a:r>
              <a:rPr lang="en-IE" sz="2800" b="1" dirty="0"/>
              <a:t>Better Environment</a:t>
            </a:r>
          </a:p>
          <a:p>
            <a:pPr marL="450000" lvl="1" indent="0">
              <a:buNone/>
            </a:pPr>
            <a:r>
              <a:rPr lang="en-IE" sz="2800" dirty="0"/>
              <a:t>		Reduce the fuel use and carbon emissions </a:t>
            </a:r>
          </a:p>
          <a:p>
            <a:r>
              <a:rPr lang="en-IE" sz="2800" b="1" dirty="0"/>
              <a:t>Early Stages of Development</a:t>
            </a:r>
          </a:p>
          <a:p>
            <a:pPr marL="36900" indent="0">
              <a:buNone/>
            </a:pPr>
            <a:r>
              <a:rPr lang="en-IE" sz="2800" b="1" dirty="0"/>
              <a:t>		</a:t>
            </a:r>
            <a:r>
              <a:rPr lang="en-IE" sz="2800" dirty="0"/>
              <a:t>New features </a:t>
            </a:r>
          </a:p>
          <a:p>
            <a:pPr marL="810000" lvl="2" indent="0">
              <a:buNone/>
            </a:pPr>
            <a:r>
              <a:rPr lang="en-IE" sz="2400" b="1" dirty="0"/>
              <a:t>	 </a:t>
            </a:r>
          </a:p>
          <a:p>
            <a:endParaRPr lang="en-IE" sz="2400" b="1" dirty="0"/>
          </a:p>
        </p:txBody>
      </p:sp>
    </p:spTree>
    <p:extLst>
      <p:ext uri="{BB962C8B-B14F-4D97-AF65-F5344CB8AC3E}">
        <p14:creationId xmlns:p14="http://schemas.microsoft.com/office/powerpoint/2010/main" val="40781041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F3053-EF0D-4FA1-B7B6-F714C8BA2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/>
              <a:t>Architecture Diagram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2F1F1DBB-E8CB-4842-BCEF-34606D58E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15" y="1445747"/>
            <a:ext cx="6197668" cy="396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0081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21322-5DDB-4855-ACA0-613037DB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800" dirty="0"/>
              <a:t>S-Car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F8EC0-4AC6-4502-A9CB-23F4D18B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866900"/>
            <a:ext cx="10780365" cy="45339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sz="2800" dirty="0"/>
              <a:t>Parking Assist</a:t>
            </a:r>
          </a:p>
          <a:p>
            <a:pPr>
              <a:lnSpc>
                <a:spcPct val="150000"/>
              </a:lnSpc>
            </a:pPr>
            <a:r>
              <a:rPr lang="en-IE" sz="2800" dirty="0"/>
              <a:t>Autonomous Driving</a:t>
            </a:r>
          </a:p>
          <a:p>
            <a:pPr>
              <a:lnSpc>
                <a:spcPct val="150000"/>
              </a:lnSpc>
            </a:pPr>
            <a:r>
              <a:rPr lang="en-IE" sz="2800" dirty="0"/>
              <a:t>Android Application</a:t>
            </a:r>
            <a:endParaRPr lang="en-IE" sz="2600" dirty="0"/>
          </a:p>
          <a:p>
            <a:pPr>
              <a:lnSpc>
                <a:spcPct val="150000"/>
              </a:lnSpc>
            </a:pPr>
            <a:r>
              <a:rPr lang="en-IE" sz="2800" dirty="0"/>
              <a:t>Auto braking system</a:t>
            </a:r>
          </a:p>
          <a:p>
            <a:pPr>
              <a:lnSpc>
                <a:spcPct val="150000"/>
              </a:lnSpc>
            </a:pPr>
            <a:r>
              <a:rPr lang="en-IE" sz="2800" dirty="0"/>
              <a:t>Calendar sync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125040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CC72-A1F7-46F2-9D9D-29356CB1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800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E8BC6-A275-49A4-8273-DC0174607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01091"/>
            <a:ext cx="10353762" cy="4447309"/>
          </a:xfrm>
        </p:spPr>
        <p:txBody>
          <a:bodyPr>
            <a:normAutofit/>
          </a:bodyPr>
          <a:lstStyle/>
          <a:p>
            <a:r>
              <a:rPr lang="en-IE" sz="2800" b="1" dirty="0"/>
              <a:t>ESP32 Processing Time</a:t>
            </a:r>
          </a:p>
          <a:p>
            <a:pPr marL="36900" indent="0">
              <a:buNone/>
            </a:pPr>
            <a:r>
              <a:rPr lang="en-IE" sz="2800" dirty="0"/>
              <a:t>		FreeRTOS – Tasks </a:t>
            </a:r>
          </a:p>
          <a:p>
            <a:pPr marL="36900" indent="0">
              <a:buNone/>
            </a:pPr>
            <a:r>
              <a:rPr lang="en-IE" sz="2800" dirty="0"/>
              <a:t>		2 Cores</a:t>
            </a:r>
          </a:p>
          <a:p>
            <a:r>
              <a:rPr lang="en-IE" sz="2800" b="1" dirty="0"/>
              <a:t>Ultrasonic Sensors </a:t>
            </a:r>
          </a:p>
          <a:p>
            <a:pPr marL="36900" indent="0">
              <a:buNone/>
            </a:pPr>
            <a:r>
              <a:rPr lang="en-IE" sz="2800" b="1" dirty="0"/>
              <a:t>		</a:t>
            </a:r>
            <a:r>
              <a:rPr lang="en-IE" sz="2800" dirty="0"/>
              <a:t>Free RTOS -Event group</a:t>
            </a:r>
          </a:p>
          <a:p>
            <a:r>
              <a:rPr lang="en-IE" sz="2800" b="1" dirty="0"/>
              <a:t>Learn Python language</a:t>
            </a:r>
          </a:p>
          <a:p>
            <a:pPr marL="36900" indent="0">
              <a:buNone/>
            </a:pPr>
            <a:endParaRPr lang="en-IE" sz="2800" b="1" dirty="0"/>
          </a:p>
          <a:p>
            <a:endParaRPr lang="en-IE" sz="2800" dirty="0"/>
          </a:p>
          <a:p>
            <a:endParaRPr lang="en-IE" sz="2800" b="1" dirty="0"/>
          </a:p>
        </p:txBody>
      </p:sp>
    </p:spTree>
    <p:extLst>
      <p:ext uri="{BB962C8B-B14F-4D97-AF65-F5344CB8AC3E}">
        <p14:creationId xmlns:p14="http://schemas.microsoft.com/office/powerpoint/2010/main" val="396141494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EB9D55-38C8-45B4-BB2D-4FDBBDB08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B40DDA79-7866-468E-A33D-D8341D900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7080"/>
          </a:xfrm>
          <a:custGeom>
            <a:avLst/>
            <a:gdLst>
              <a:gd name="connsiteX0" fmla="*/ 0 w 12192000"/>
              <a:gd name="connsiteY0" fmla="*/ 0 h 4567080"/>
              <a:gd name="connsiteX1" fmla="*/ 12192000 w 12192000"/>
              <a:gd name="connsiteY1" fmla="*/ 0 h 4567080"/>
              <a:gd name="connsiteX2" fmla="*/ 12192000 w 12192000"/>
              <a:gd name="connsiteY2" fmla="*/ 4040874 h 4567080"/>
              <a:gd name="connsiteX3" fmla="*/ 11707453 w 12192000"/>
              <a:gd name="connsiteY3" fmla="*/ 4125902 h 4567080"/>
              <a:gd name="connsiteX4" fmla="*/ 6090444 w 12192000"/>
              <a:gd name="connsiteY4" fmla="*/ 4567080 h 4567080"/>
              <a:gd name="connsiteX5" fmla="*/ 473435 w 12192000"/>
              <a:gd name="connsiteY5" fmla="*/ 4125902 h 4567080"/>
              <a:gd name="connsiteX6" fmla="*/ 0 w 12192000"/>
              <a:gd name="connsiteY6" fmla="*/ 4042824 h 456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567080">
                <a:moveTo>
                  <a:pt x="0" y="0"/>
                </a:moveTo>
                <a:lnTo>
                  <a:pt x="12192000" y="0"/>
                </a:lnTo>
                <a:lnTo>
                  <a:pt x="12192000" y="4040874"/>
                </a:lnTo>
                <a:lnTo>
                  <a:pt x="11707453" y="4125902"/>
                </a:lnTo>
                <a:cubicBezTo>
                  <a:pt x="9955980" y="4411316"/>
                  <a:pt x="8064085" y="4567080"/>
                  <a:pt x="6090444" y="4567080"/>
                </a:cubicBezTo>
                <a:cubicBezTo>
                  <a:pt x="4116804" y="4567080"/>
                  <a:pt x="2224908" y="4411316"/>
                  <a:pt x="473435" y="4125902"/>
                </a:cubicBezTo>
                <a:lnTo>
                  <a:pt x="0" y="4042824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DBD69-F87E-4239-9856-A0DB8C822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013" y="1251284"/>
            <a:ext cx="9440862" cy="2458545"/>
          </a:xfrm>
          <a:effectLst/>
        </p:spPr>
        <p:txBody>
          <a:bodyPr anchor="b">
            <a:normAutofit/>
          </a:bodyPr>
          <a:lstStyle/>
          <a:p>
            <a:r>
              <a:rPr lang="en-I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215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ny question marks on black background">
            <a:extLst>
              <a:ext uri="{FF2B5EF4-FFF2-40B4-BE49-F238E27FC236}">
                <a16:creationId xmlns:a16="http://schemas.microsoft.com/office/drawing/2014/main" id="{1FF52657-B20C-4DFA-8A73-E662E2951F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4EDD11-078F-45BC-852D-3474DE59F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2794" y="0"/>
            <a:ext cx="9339206" cy="6858000"/>
          </a:xfrm>
          <a:prstGeom prst="rect">
            <a:avLst/>
          </a:prstGeom>
          <a:gradFill flip="none" rotWithShape="1"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D71FB-8243-4444-A18E-083046D6E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2794" y="2602494"/>
            <a:ext cx="6436104" cy="1052422"/>
          </a:xfrm>
        </p:spPr>
        <p:txBody>
          <a:bodyPr>
            <a:normAutofit/>
          </a:bodyPr>
          <a:lstStyle/>
          <a:p>
            <a:pPr algn="r"/>
            <a:r>
              <a:rPr lang="en-IE" dirty="0">
                <a:solidFill>
                  <a:schemeClr val="tx1"/>
                </a:solidFill>
              </a:rPr>
              <a:t>Questions &amp; Answers</a:t>
            </a:r>
          </a:p>
        </p:txBody>
      </p:sp>
    </p:spTree>
    <p:extLst>
      <p:ext uri="{BB962C8B-B14F-4D97-AF65-F5344CB8AC3E}">
        <p14:creationId xmlns:p14="http://schemas.microsoft.com/office/powerpoint/2010/main" val="188052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1C2032"/>
      </a:dk2>
      <a:lt2>
        <a:srgbClr val="F0F3F1"/>
      </a:lt2>
      <a:accent1>
        <a:srgbClr val="C34DA3"/>
      </a:accent1>
      <a:accent2>
        <a:srgbClr val="A03BB1"/>
      </a:accent2>
      <a:accent3>
        <a:srgbClr val="814DC3"/>
      </a:accent3>
      <a:accent4>
        <a:srgbClr val="4341B4"/>
      </a:accent4>
      <a:accent5>
        <a:srgbClr val="4D7CC3"/>
      </a:accent5>
      <a:accent6>
        <a:srgbClr val="3B9BB1"/>
      </a:accent6>
      <a:hlink>
        <a:srgbClr val="3F5CBF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102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SlateVTI</vt:lpstr>
      <vt:lpstr>Self driving Car (S-Car)</vt:lpstr>
      <vt:lpstr>Why Self-Driving Cars</vt:lpstr>
      <vt:lpstr>Architecture Diagram</vt:lpstr>
      <vt:lpstr>S-Car Features</vt:lpstr>
      <vt:lpstr>Challenges</vt:lpstr>
      <vt:lpstr>DEMO</vt:lpstr>
      <vt:lpstr>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driving Car (S-Car)</dc:title>
  <dc:creator>MOHAMED OTAKI - STUDENT</dc:creator>
  <cp:lastModifiedBy>MOHAMED OTAKI - STUDENT</cp:lastModifiedBy>
  <cp:revision>24</cp:revision>
  <dcterms:created xsi:type="dcterms:W3CDTF">2021-05-06T03:26:00Z</dcterms:created>
  <dcterms:modified xsi:type="dcterms:W3CDTF">2021-05-16T21:52:08Z</dcterms:modified>
</cp:coreProperties>
</file>