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801603" cy="96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227071" cy="96012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334" y="1571308"/>
            <a:ext cx="9231153" cy="3342640"/>
          </a:xfrm>
        </p:spPr>
        <p:txBody>
          <a:bodyPr anchor="b">
            <a:normAutofit/>
          </a:bodyPr>
          <a:lstStyle>
            <a:lvl1pPr algn="l"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0334" y="5042853"/>
            <a:ext cx="9231153" cy="2318067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2"/>
                </a:solidFill>
              </a:defRPr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1473" y="7574284"/>
            <a:ext cx="2880360" cy="511175"/>
          </a:xfrm>
        </p:spPr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0333" y="7574284"/>
            <a:ext cx="5381131" cy="51117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1845" y="7574281"/>
            <a:ext cx="809644" cy="511175"/>
          </a:xfrm>
        </p:spPr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937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1" y="6026532"/>
            <a:ext cx="10407972" cy="1147097"/>
          </a:xfrm>
        </p:spPr>
        <p:txBody>
          <a:bodyPr anchor="b">
            <a:normAutofit/>
          </a:bodyPr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8481" y="848996"/>
            <a:ext cx="10407972" cy="4619689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48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33" y="7173628"/>
            <a:ext cx="10406402" cy="955461"/>
          </a:xfrm>
        </p:spPr>
        <p:txBody>
          <a:bodyPr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38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530" y="853440"/>
            <a:ext cx="10401252" cy="4800600"/>
          </a:xfrm>
        </p:spPr>
        <p:txBody>
          <a:bodyPr anchor="ctr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81" y="6187441"/>
            <a:ext cx="10399682" cy="1920239"/>
          </a:xfrm>
        </p:spPr>
        <p:txBody>
          <a:bodyPr anchor="ctr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234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522" y="853441"/>
            <a:ext cx="9767890" cy="3847801"/>
          </a:xfrm>
        </p:spPr>
        <p:txBody>
          <a:bodyPr anchor="ctr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06677" y="4711780"/>
            <a:ext cx="9189914" cy="768555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81" y="6033887"/>
            <a:ext cx="10401303" cy="2085294"/>
          </a:xfrm>
        </p:spPr>
        <p:txBody>
          <a:bodyPr anchor="ctr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  <p:sp>
        <p:nvSpPr>
          <p:cNvPr id="52" name="TextBox 51"/>
          <p:cNvSpPr txBox="1"/>
          <p:nvPr/>
        </p:nvSpPr>
        <p:spPr>
          <a:xfrm>
            <a:off x="975211" y="1005841"/>
            <a:ext cx="64008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44462" y="3870961"/>
            <a:ext cx="64008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4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2" y="2987660"/>
            <a:ext cx="10401301" cy="3516569"/>
          </a:xfrm>
        </p:spPr>
        <p:txBody>
          <a:bodyPr anchor="b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33" y="6520717"/>
            <a:ext cx="10399731" cy="159690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233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98485" y="853440"/>
            <a:ext cx="10401299" cy="2667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98481" y="3744248"/>
            <a:ext cx="3356744" cy="960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8483" y="4704368"/>
            <a:ext cx="3355005" cy="340331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0506" y="3748689"/>
            <a:ext cx="3343605" cy="960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40505" y="4708809"/>
            <a:ext cx="3344541" cy="340331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5065" y="3744248"/>
            <a:ext cx="3354716" cy="960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245065" y="4704368"/>
            <a:ext cx="3354716" cy="340331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45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98483" y="853440"/>
            <a:ext cx="10401299" cy="2667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98484" y="6166434"/>
            <a:ext cx="3355002" cy="8067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98484" y="3733797"/>
            <a:ext cx="3355002" cy="213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98484" y="6973203"/>
            <a:ext cx="3355002" cy="114498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3506" y="6166434"/>
            <a:ext cx="3360420" cy="8067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13507" y="3733797"/>
            <a:ext cx="3358887" cy="213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11973" y="6973200"/>
            <a:ext cx="3360420" cy="1134479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5197" y="6166433"/>
            <a:ext cx="3350278" cy="8067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5065" y="3733797"/>
            <a:ext cx="3354718" cy="213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5065" y="6973198"/>
            <a:ext cx="3354716" cy="1134483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01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6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22" y="853441"/>
            <a:ext cx="2105261" cy="72542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8481" y="853441"/>
            <a:ext cx="8136020" cy="72542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46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98485" y="865925"/>
            <a:ext cx="10401299" cy="2069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98485" y="3149282"/>
            <a:ext cx="10401299" cy="495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829767" y="8236589"/>
            <a:ext cx="2880360" cy="511175"/>
          </a:xfrm>
        </p:spPr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8483" y="8236587"/>
            <a:ext cx="6551275" cy="511175"/>
          </a:xfrm>
        </p:spPr>
        <p:txBody>
          <a:bodyPr/>
          <a:lstStyle/>
          <a:p>
            <a:endParaRPr lang="en-I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0138" y="8236586"/>
            <a:ext cx="809644" cy="511175"/>
          </a:xfrm>
        </p:spPr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32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1" y="1986918"/>
            <a:ext cx="10401300" cy="3993832"/>
          </a:xfrm>
        </p:spPr>
        <p:txBody>
          <a:bodyPr anchor="b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481" y="6194107"/>
            <a:ext cx="10401300" cy="1924686"/>
          </a:xfrm>
        </p:spPr>
        <p:txBody>
          <a:bodyPr>
            <a:normAutofit/>
          </a:bodyPr>
          <a:lstStyle>
            <a:lvl1pPr marL="0" indent="0">
              <a:buNone/>
              <a:defRPr sz="252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1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8481" y="3149280"/>
            <a:ext cx="5122309" cy="495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2" y="3149280"/>
            <a:ext cx="5118971" cy="495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49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1" y="866779"/>
            <a:ext cx="10401300" cy="2069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0463" y="3149280"/>
            <a:ext cx="4810329" cy="11534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36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8482" y="4302758"/>
            <a:ext cx="5122310" cy="3804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2790" y="3149279"/>
            <a:ext cx="4806991" cy="11534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36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4302758"/>
            <a:ext cx="5118971" cy="3804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51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35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128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041" y="853441"/>
            <a:ext cx="4048839" cy="2295838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011" y="829732"/>
            <a:ext cx="6185770" cy="727794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4041" y="3149280"/>
            <a:ext cx="4048839" cy="4958400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316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5" y="853440"/>
            <a:ext cx="5255547" cy="22958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66013" y="853440"/>
            <a:ext cx="4833770" cy="725424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8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82" y="3149280"/>
            <a:ext cx="5255550" cy="4958400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17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801603" cy="96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0003" y="1"/>
            <a:ext cx="12658484" cy="96012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8485" y="865925"/>
            <a:ext cx="10401299" cy="206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485" y="3149282"/>
            <a:ext cx="10401299" cy="495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9767" y="8236589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54E7-DA95-4CE8-8E5D-9D846A49CB67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8483" y="8236587"/>
            <a:ext cx="65512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0138" y="8236586"/>
            <a:ext cx="80964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51B2-A0B6-48F4-9226-4301C3C56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5673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50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120000"/>
        </a:lnSpc>
        <a:spcBef>
          <a:spcPts val="1400"/>
        </a:spcBef>
        <a:buSzPct val="125000"/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41420-4A15-453B-8E95-5E65A293DCC1}"/>
              </a:ext>
            </a:extLst>
          </p:cNvPr>
          <p:cNvSpPr txBox="1"/>
          <p:nvPr/>
        </p:nvSpPr>
        <p:spPr>
          <a:xfrm>
            <a:off x="2233749" y="431074"/>
            <a:ext cx="9026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dirty="0"/>
              <a:t>S-Car</a:t>
            </a:r>
          </a:p>
        </p:txBody>
      </p:sp>
    </p:spTree>
    <p:extLst>
      <p:ext uri="{BB962C8B-B14F-4D97-AF65-F5344CB8AC3E}">
        <p14:creationId xmlns:p14="http://schemas.microsoft.com/office/powerpoint/2010/main" val="275652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1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OTAKI - STUDENT</dc:creator>
  <cp:lastModifiedBy>MOHAMED OTAKI - STUDENT</cp:lastModifiedBy>
  <cp:revision>4</cp:revision>
  <dcterms:created xsi:type="dcterms:W3CDTF">2021-02-23T14:21:16Z</dcterms:created>
  <dcterms:modified xsi:type="dcterms:W3CDTF">2021-02-23T16:22:10Z</dcterms:modified>
</cp:coreProperties>
</file>