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52174" autoAdjust="0"/>
  </p:normalViewPr>
  <p:slideViewPr>
    <p:cSldViewPr snapToGrid="0">
      <p:cViewPr varScale="1">
        <p:scale>
          <a:sx n="38" d="100"/>
          <a:sy n="38" d="100"/>
        </p:scale>
        <p:origin x="15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13E74-5697-4A52-A830-14F0BB48DD05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58EA-5239-47D9-A5E9-E9A5CF607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0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bar for inserting a URI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and forward buttons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Bookmarking options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 and stop buttons for refreshing or stopping the loading of current documents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button that takes you to your home page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browser engine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marshals actions between the UI and the rendering engine.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for network calls such as HTTP requests, using different implementations for different platform behind a platform-independent interface.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persistence layer. The browser may need to save all sorts of data locally, such as cookies. Browsers also support storage mechanisms such 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IndexedDB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58EA-5239-47D9-A5E9-E9A5CF6073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58EA-5239-47D9-A5E9-E9A5CF6073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2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9AB0-44A9-470E-8B97-25425240B66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4722-C8F1-4616-B1D6-BB4A4DF3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8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538" y="1873490"/>
            <a:ext cx="6207617" cy="42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Engine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979" y="1690688"/>
            <a:ext cx="7049965" cy="975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" y="2666660"/>
            <a:ext cx="10805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HTML document &amp; turn tags to DOM nodes in a tree</a:t>
            </a:r>
          </a:p>
          <a:p>
            <a:endParaRPr lang="en-US" dirty="0"/>
          </a:p>
          <a:p>
            <a:r>
              <a:rPr lang="en-US" dirty="0" smtClean="0"/>
              <a:t>Parse style data and form the render tree</a:t>
            </a:r>
          </a:p>
          <a:p>
            <a:endParaRPr lang="en-US" dirty="0"/>
          </a:p>
          <a:p>
            <a:r>
              <a:rPr lang="en-US" dirty="0" smtClean="0"/>
              <a:t>Render tree contains rectangles with visual attributes likes colors &amp; dimensions.</a:t>
            </a:r>
          </a:p>
          <a:p>
            <a:endParaRPr lang="en-US" dirty="0"/>
          </a:p>
          <a:p>
            <a:r>
              <a:rPr lang="en-US" dirty="0" smtClean="0"/>
              <a:t>Layout process: ;</a:t>
            </a:r>
          </a:p>
          <a:p>
            <a:r>
              <a:rPr lang="en-US" dirty="0" smtClean="0"/>
              <a:t>Each node is given the exact coordinates where it should appear on the screen.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Painting:</a:t>
            </a:r>
          </a:p>
          <a:p>
            <a:r>
              <a:rPr lang="en-US" dirty="0" smtClean="0"/>
              <a:t>Render tree is traversed and each node will be painted using the UI backend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engine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916"/>
            <a:ext cx="10515599" cy="48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Gecko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60" y="1734650"/>
            <a:ext cx="10149266" cy="46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Parser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965" y="2305844"/>
            <a:ext cx="386715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7" y="3109754"/>
            <a:ext cx="6864618" cy="32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Parser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87" y="2034381"/>
            <a:ext cx="5959793" cy="46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194</Words>
  <Application>Microsoft Office PowerPoint</Application>
  <PresentationFormat>Widescreen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Day 4</vt:lpstr>
      <vt:lpstr>Browser Components</vt:lpstr>
      <vt:lpstr>Rendering Engine</vt:lpstr>
      <vt:lpstr>Rendering engine flow</vt:lpstr>
      <vt:lpstr>Gecko</vt:lpstr>
      <vt:lpstr>HTML Parser</vt:lpstr>
      <vt:lpstr>CSS Parser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mohamedrias@gmail.com</dc:creator>
  <cp:lastModifiedBy>mohamedrias@gmail.com</cp:lastModifiedBy>
  <cp:revision>6</cp:revision>
  <dcterms:created xsi:type="dcterms:W3CDTF">2014-12-23T01:37:40Z</dcterms:created>
  <dcterms:modified xsi:type="dcterms:W3CDTF">2014-12-23T02:03:51Z</dcterms:modified>
</cp:coreProperties>
</file>