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3" r:id="rId10"/>
    <p:sldId id="272" r:id="rId11"/>
    <p:sldId id="267" r:id="rId12"/>
    <p:sldId id="268" r:id="rId13"/>
    <p:sldId id="270" r:id="rId14"/>
    <p:sldId id="271" r:id="rId15"/>
    <p:sldId id="269" r:id="rId16"/>
    <p:sldId id="274" r:id="rId17"/>
    <p:sldId id="275" r:id="rId18"/>
    <p:sldId id="277" r:id="rId19"/>
    <p:sldId id="276" r:id="rId20"/>
    <p:sldId id="278" r:id="rId21"/>
    <p:sldId id="279" r:id="rId22"/>
    <p:sldId id="282" r:id="rId23"/>
    <p:sldId id="283" r:id="rId24"/>
    <p:sldId id="280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152" initials="1" lastIdx="1" clrIdx="0">
    <p:extLst>
      <p:ext uri="{19B8F6BF-5375-455C-9EA6-DF929625EA0E}">
        <p15:presenceInfo xmlns:p15="http://schemas.microsoft.com/office/powerpoint/2012/main" userId="140115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75" d="100"/>
          <a:sy n="75" d="100"/>
        </p:scale>
        <p:origin x="48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3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1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68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07FF-5512-418F-987A-545B8C0D9A9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EE1BA0-CF62-4028-87C7-CC5F3C2B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6603-0A2D-427E-BA33-7E7CBBD63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1675-7A41-43EE-8CE3-EED274F08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files and sorted linked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6A-582E-42E8-9119-0AD34F34C955}"/>
              </a:ext>
            </a:extLst>
          </p:cNvPr>
          <p:cNvSpPr/>
          <p:nvPr/>
        </p:nvSpPr>
        <p:spPr>
          <a:xfrm>
            <a:off x="411211" y="4578878"/>
            <a:ext cx="1021803" cy="397001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15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9663-D089-43A1-A927-C9EEC8A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List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6B3E-83BE-4CE2-8818-BFF400DD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7326"/>
            <a:ext cx="8915400" cy="559067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else</a:t>
            </a:r>
          </a:p>
          <a:p>
            <a:r>
              <a:rPr lang="en-US" dirty="0"/>
              <a:t>            {   a=a-&gt;next;</a:t>
            </a:r>
          </a:p>
          <a:p>
            <a:r>
              <a:rPr lang="en-US" dirty="0"/>
              <a:t>                b=pl-&gt;head;</a:t>
            </a:r>
          </a:p>
          <a:p>
            <a:r>
              <a:rPr lang="en-US" dirty="0"/>
              <a:t>        while(a)</a:t>
            </a:r>
          </a:p>
          <a:p>
            <a:r>
              <a:rPr lang="en-US" dirty="0"/>
              <a:t>        {   if(a-&gt;id!=id)</a:t>
            </a:r>
          </a:p>
          <a:p>
            <a:r>
              <a:rPr lang="en-US" dirty="0"/>
              <a:t>              {   a=a-&gt;next;</a:t>
            </a:r>
          </a:p>
          <a:p>
            <a:r>
              <a:rPr lang="en-US" dirty="0"/>
              <a:t>                b=b-&gt;next;  }</a:t>
            </a:r>
          </a:p>
          <a:p>
            <a:r>
              <a:rPr lang="en-US" dirty="0"/>
              <a:t>            else if(a-&gt;id!=id)</a:t>
            </a:r>
          </a:p>
          <a:p>
            <a:r>
              <a:rPr lang="en-US" dirty="0"/>
              <a:t>                break;}</a:t>
            </a:r>
          </a:p>
          <a:p>
            <a:r>
              <a:rPr lang="en-US" dirty="0"/>
              <a:t>        if(!a)  {</a:t>
            </a:r>
            <a:r>
              <a:rPr lang="en-US" dirty="0" err="1"/>
              <a:t>printf</a:t>
            </a:r>
            <a:r>
              <a:rPr lang="en-US" dirty="0"/>
              <a:t>("ID not found!\n");  return 0;}</a:t>
            </a:r>
          </a:p>
          <a:p>
            <a:r>
              <a:rPr lang="en-US" dirty="0"/>
              <a:t>        else if(a-&gt;id==id)</a:t>
            </a:r>
          </a:p>
          <a:p>
            <a:r>
              <a:rPr lang="en-US" dirty="0"/>
              <a:t>        {   b-&gt;next=a-&gt;next;</a:t>
            </a:r>
          </a:p>
          <a:p>
            <a:r>
              <a:rPr lang="en-US" dirty="0"/>
              <a:t>            free(a);</a:t>
            </a:r>
          </a:p>
          <a:p>
            <a:r>
              <a:rPr lang="en-US" dirty="0"/>
              <a:t>            pl-&gt;size--;}}}</a:t>
            </a:r>
          </a:p>
          <a:p>
            <a:r>
              <a:rPr lang="en-US" dirty="0"/>
              <a:t>    </a:t>
            </a:r>
            <a:r>
              <a:rPr lang="en-US" dirty="0" err="1"/>
              <a:t>SaveData</a:t>
            </a:r>
            <a:r>
              <a:rPr lang="en-US" dirty="0"/>
              <a:t>(pl);}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866D8-9C8F-4200-893C-3FC70D1AAE6E}"/>
              </a:ext>
            </a:extLst>
          </p:cNvPr>
          <p:cNvCxnSpPr/>
          <p:nvPr/>
        </p:nvCxnSpPr>
        <p:spPr>
          <a:xfrm>
            <a:off x="10780591" y="1611974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6A96E92-557C-4496-8934-23D6B156976E}"/>
              </a:ext>
            </a:extLst>
          </p:cNvPr>
          <p:cNvSpPr/>
          <p:nvPr/>
        </p:nvSpPr>
        <p:spPr>
          <a:xfrm>
            <a:off x="8972115" y="528947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5C625F-348C-4427-8456-7B288D1FD3F8}"/>
              </a:ext>
            </a:extLst>
          </p:cNvPr>
          <p:cNvSpPr/>
          <p:nvPr/>
        </p:nvSpPr>
        <p:spPr>
          <a:xfrm>
            <a:off x="10316569" y="624110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Size=3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34F675-B23B-470A-BDB4-EBA6BF38ADB1}"/>
              </a:ext>
            </a:extLst>
          </p:cNvPr>
          <p:cNvSpPr/>
          <p:nvPr/>
        </p:nvSpPr>
        <p:spPr>
          <a:xfrm>
            <a:off x="10450138" y="2379822"/>
            <a:ext cx="849058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*|data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410999-05A4-495A-9047-140EF5ECF992}"/>
              </a:ext>
            </a:extLst>
          </p:cNvPr>
          <p:cNvSpPr/>
          <p:nvPr/>
        </p:nvSpPr>
        <p:spPr>
          <a:xfrm>
            <a:off x="9570662" y="2379822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49DB82-B682-4EAF-BCA3-17E3F62135D2}"/>
              </a:ext>
            </a:extLst>
          </p:cNvPr>
          <p:cNvCxnSpPr>
            <a:cxnSpLocks/>
          </p:cNvCxnSpPr>
          <p:nvPr/>
        </p:nvCxnSpPr>
        <p:spPr>
          <a:xfrm>
            <a:off x="10618720" y="2830198"/>
            <a:ext cx="1" cy="60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7BCA1A-0E1C-498D-BFD5-065B80857478}"/>
              </a:ext>
            </a:extLst>
          </p:cNvPr>
          <p:cNvSpPr/>
          <p:nvPr/>
        </p:nvSpPr>
        <p:spPr>
          <a:xfrm>
            <a:off x="10316569" y="3426375"/>
            <a:ext cx="982623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8AA05-A01F-466B-8467-E057852EB0DD}"/>
              </a:ext>
            </a:extLst>
          </p:cNvPr>
          <p:cNvSpPr/>
          <p:nvPr/>
        </p:nvSpPr>
        <p:spPr>
          <a:xfrm>
            <a:off x="9476586" y="3426375"/>
            <a:ext cx="809565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0DF263-BE36-44C7-9DEF-6841330EAAC1}"/>
              </a:ext>
            </a:extLst>
          </p:cNvPr>
          <p:cNvCxnSpPr>
            <a:cxnSpLocks/>
          </p:cNvCxnSpPr>
          <p:nvPr/>
        </p:nvCxnSpPr>
        <p:spPr>
          <a:xfrm>
            <a:off x="10524644" y="3876751"/>
            <a:ext cx="1" cy="60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77D893-EF74-4FD4-B5EB-6977E8053320}"/>
              </a:ext>
            </a:extLst>
          </p:cNvPr>
          <p:cNvSpPr/>
          <p:nvPr/>
        </p:nvSpPr>
        <p:spPr>
          <a:xfrm>
            <a:off x="10316569" y="4530438"/>
            <a:ext cx="849058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*|data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47AE9F-B917-4611-A38E-52385D26D775}"/>
              </a:ext>
            </a:extLst>
          </p:cNvPr>
          <p:cNvSpPr/>
          <p:nvPr/>
        </p:nvSpPr>
        <p:spPr>
          <a:xfrm>
            <a:off x="9437093" y="4530438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ED1F5ED-8FB3-4C08-AB3E-84E28C3B0F4C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9954740" y="4967674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1E81136-5D6A-44B2-81F3-10EA0E13FC3C}"/>
              </a:ext>
            </a:extLst>
          </p:cNvPr>
          <p:cNvSpPr/>
          <p:nvPr/>
        </p:nvSpPr>
        <p:spPr>
          <a:xfrm>
            <a:off x="10432473" y="2931852"/>
            <a:ext cx="389157" cy="38915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54C58319-4910-4FA3-B84A-CD80C0D55A72}"/>
              </a:ext>
            </a:extLst>
          </p:cNvPr>
          <p:cNvSpPr/>
          <p:nvPr/>
        </p:nvSpPr>
        <p:spPr>
          <a:xfrm>
            <a:off x="10330065" y="3956133"/>
            <a:ext cx="389157" cy="38915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D262EB2-3BE5-42A7-BCC1-60B0D6AC0042}"/>
              </a:ext>
            </a:extLst>
          </p:cNvPr>
          <p:cNvCxnSpPr>
            <a:cxnSpLocks/>
            <a:stCxn id="23" idx="3"/>
            <a:endCxn id="29" idx="3"/>
          </p:cNvCxnSpPr>
          <p:nvPr/>
        </p:nvCxnSpPr>
        <p:spPr>
          <a:xfrm flipH="1">
            <a:off x="11165627" y="2574401"/>
            <a:ext cx="133569" cy="2150616"/>
          </a:xfrm>
          <a:prstGeom prst="bentConnector3">
            <a:avLst>
              <a:gd name="adj1" fmla="val -2912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48F856E-7B07-4512-8D68-42B5809F9504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6399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669-05F0-4134-B622-D7CAADF9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4F3-F4B9-419F-B82D-9A64E460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166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IncreaseByID</a:t>
            </a:r>
            <a:r>
              <a:rPr lang="en-US" dirty="0"/>
              <a:t>(List *</a:t>
            </a:r>
            <a:r>
              <a:rPr lang="en-US" dirty="0" err="1"/>
              <a:t>pl,lli</a:t>
            </a:r>
            <a:r>
              <a:rPr lang="en-US" dirty="0"/>
              <a:t> </a:t>
            </a:r>
            <a:r>
              <a:rPr lang="en-US" dirty="0" err="1"/>
              <a:t>id,int</a:t>
            </a:r>
            <a:r>
              <a:rPr lang="en-US" dirty="0"/>
              <a:t> x)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pn</a:t>
            </a:r>
            <a:r>
              <a:rPr lang="en-US" dirty="0"/>
              <a:t>=pl-&gt;head;</a:t>
            </a:r>
          </a:p>
          <a:p>
            <a:r>
              <a:rPr lang="en-US" dirty="0"/>
              <a:t>    if(!</a:t>
            </a:r>
            <a:r>
              <a:rPr lang="en-US" dirty="0" err="1"/>
              <a:t>pn</a:t>
            </a:r>
            <a:r>
              <a:rPr lang="en-US" dirty="0"/>
              <a:t>){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 return0;}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    {if(</a:t>
            </a:r>
            <a:r>
              <a:rPr lang="en-US" dirty="0" err="1"/>
              <a:t>pn</a:t>
            </a:r>
            <a:r>
              <a:rPr lang="en-US" dirty="0"/>
              <a:t>-&gt;id==id)</a:t>
            </a:r>
          </a:p>
          <a:p>
            <a:r>
              <a:rPr lang="en-US" dirty="0"/>
              <a:t>            {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+=x;</a:t>
            </a:r>
          </a:p>
          <a:p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("Book increased successfully !\n");</a:t>
            </a:r>
          </a:p>
          <a:p>
            <a:r>
              <a:rPr lang="en-US" dirty="0"/>
              <a:t>             return 0;}</a:t>
            </a:r>
          </a:p>
          <a:p>
            <a:r>
              <a:rPr lang="en-US" dirty="0"/>
              <a:t>            </a:t>
            </a:r>
            <a:r>
              <a:rPr lang="en-US" dirty="0" err="1"/>
              <a:t>pn</a:t>
            </a:r>
            <a:r>
              <a:rPr lang="en-US" dirty="0"/>
              <a:t>=</a:t>
            </a:r>
            <a:r>
              <a:rPr lang="en-US" dirty="0" err="1"/>
              <a:t>pn</a:t>
            </a:r>
            <a:r>
              <a:rPr lang="en-US" dirty="0"/>
              <a:t>-&gt;next;}}</a:t>
            </a:r>
          </a:p>
          <a:p>
            <a:r>
              <a:rPr lang="en-US" dirty="0"/>
              <a:t>     if(!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("ID not found !\n");}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69776D-FED1-4FA3-953D-8BA09CF2F730}"/>
              </a:ext>
            </a:extLst>
          </p:cNvPr>
          <p:cNvCxnSpPr/>
          <p:nvPr/>
        </p:nvCxnSpPr>
        <p:spPr>
          <a:xfrm>
            <a:off x="11390191" y="2502765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4AE3A5-ED1D-437A-928E-F9431B412C8C}"/>
              </a:ext>
            </a:extLst>
          </p:cNvPr>
          <p:cNvSpPr/>
          <p:nvPr/>
        </p:nvSpPr>
        <p:spPr>
          <a:xfrm>
            <a:off x="9743584" y="4049868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85D83-8E99-470C-AE9E-FFB34958548A}"/>
              </a:ext>
            </a:extLst>
          </p:cNvPr>
          <p:cNvSpPr/>
          <p:nvPr/>
        </p:nvSpPr>
        <p:spPr>
          <a:xfrm>
            <a:off x="10926169" y="1514901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4D3D0-6DF7-4B1C-A1F9-06B8DD369B48}"/>
              </a:ext>
            </a:extLst>
          </p:cNvPr>
          <p:cNvSpPr/>
          <p:nvPr/>
        </p:nvSpPr>
        <p:spPr>
          <a:xfrm>
            <a:off x="10926169" y="3270613"/>
            <a:ext cx="1116195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Book+=x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8E0D1-2B31-4F46-9DBA-4A7F9FFA4463}"/>
              </a:ext>
            </a:extLst>
          </p:cNvPr>
          <p:cNvSpPr/>
          <p:nvPr/>
        </p:nvSpPr>
        <p:spPr>
          <a:xfrm>
            <a:off x="10055806" y="3270613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5902F62-B6AE-46FD-B1EB-D9F52F5BA1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26208" y="3713655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000842-160E-4EE3-A981-23AD63C2D7E0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9715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669-05F0-4134-B622-D7CAADF9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4F3-F4B9-419F-B82D-9A64E460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166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IncreaseByName</a:t>
            </a:r>
            <a:r>
              <a:rPr lang="en-US" dirty="0"/>
              <a:t>(List *</a:t>
            </a:r>
            <a:r>
              <a:rPr lang="en-US" dirty="0" err="1"/>
              <a:t>pl,char</a:t>
            </a:r>
            <a:r>
              <a:rPr lang="en-US" dirty="0"/>
              <a:t> name[],int x)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pn</a:t>
            </a:r>
            <a:r>
              <a:rPr lang="en-US" dirty="0"/>
              <a:t>=pl-&gt;head;</a:t>
            </a:r>
          </a:p>
          <a:p>
            <a:r>
              <a:rPr lang="en-US" dirty="0"/>
              <a:t>    if(!</a:t>
            </a:r>
            <a:r>
              <a:rPr lang="en-US" dirty="0" err="1"/>
              <a:t>pn</a:t>
            </a:r>
            <a:r>
              <a:rPr lang="en-US" dirty="0"/>
              <a:t>){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 return0;}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   {if(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name,name</a:t>
            </a:r>
            <a:r>
              <a:rPr lang="en-US" dirty="0"/>
              <a:t>)==0)</a:t>
            </a:r>
          </a:p>
          <a:p>
            <a:r>
              <a:rPr lang="en-US" dirty="0"/>
              <a:t>            {   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+=x;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("Book increased successfully !\n");</a:t>
            </a:r>
          </a:p>
          <a:p>
            <a:r>
              <a:rPr lang="en-US" dirty="0"/>
              <a:t>                return 0;   }</a:t>
            </a:r>
          </a:p>
          <a:p>
            <a:r>
              <a:rPr lang="en-US" dirty="0"/>
              <a:t>            </a:t>
            </a:r>
            <a:r>
              <a:rPr lang="en-US" dirty="0" err="1"/>
              <a:t>pn</a:t>
            </a:r>
            <a:r>
              <a:rPr lang="en-US" dirty="0"/>
              <a:t>=</a:t>
            </a:r>
            <a:r>
              <a:rPr lang="en-US" dirty="0" err="1"/>
              <a:t>pn</a:t>
            </a:r>
            <a:r>
              <a:rPr lang="en-US" dirty="0"/>
              <a:t>-&gt;next;    }</a:t>
            </a:r>
          </a:p>
          <a:p>
            <a:r>
              <a:rPr lang="en-US" dirty="0"/>
              <a:t>     if(!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("Name not found !\n");}}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69776D-FED1-4FA3-953D-8BA09CF2F730}"/>
              </a:ext>
            </a:extLst>
          </p:cNvPr>
          <p:cNvCxnSpPr/>
          <p:nvPr/>
        </p:nvCxnSpPr>
        <p:spPr>
          <a:xfrm>
            <a:off x="11390191" y="2502765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4AE3A5-ED1D-437A-928E-F9431B412C8C}"/>
              </a:ext>
            </a:extLst>
          </p:cNvPr>
          <p:cNvSpPr/>
          <p:nvPr/>
        </p:nvSpPr>
        <p:spPr>
          <a:xfrm>
            <a:off x="9743584" y="4049868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85D83-8E99-470C-AE9E-FFB34958548A}"/>
              </a:ext>
            </a:extLst>
          </p:cNvPr>
          <p:cNvSpPr/>
          <p:nvPr/>
        </p:nvSpPr>
        <p:spPr>
          <a:xfrm>
            <a:off x="10926169" y="1514901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4D3D0-6DF7-4B1C-A1F9-06B8DD369B48}"/>
              </a:ext>
            </a:extLst>
          </p:cNvPr>
          <p:cNvSpPr/>
          <p:nvPr/>
        </p:nvSpPr>
        <p:spPr>
          <a:xfrm>
            <a:off x="10926169" y="3270613"/>
            <a:ext cx="1116195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Book+=x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8E0D1-2B31-4F46-9DBA-4A7F9FFA4463}"/>
              </a:ext>
            </a:extLst>
          </p:cNvPr>
          <p:cNvSpPr/>
          <p:nvPr/>
        </p:nvSpPr>
        <p:spPr>
          <a:xfrm>
            <a:off x="10055806" y="3270613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5902F62-B6AE-46FD-B1EB-D9F52F5BA1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26208" y="3713655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6DDB-250B-4AF5-BF3E-C73B9FFEA3E8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1725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12F-C04D-44AE-9E21-593F5BD5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33590"/>
            <a:ext cx="8911687" cy="1280890"/>
          </a:xfrm>
        </p:spPr>
        <p:txBody>
          <a:bodyPr/>
          <a:lstStyle/>
          <a:p>
            <a:r>
              <a:rPr lang="en-US" dirty="0"/>
              <a:t>Decrease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D61E-85EA-485F-B6A7-7AB326A1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1139687"/>
            <a:ext cx="9387054" cy="5718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decreaseByID</a:t>
            </a:r>
            <a:r>
              <a:rPr lang="en-US" dirty="0"/>
              <a:t>(List *</a:t>
            </a:r>
            <a:r>
              <a:rPr lang="en-US" dirty="0" err="1"/>
              <a:t>pl,lli</a:t>
            </a:r>
            <a:r>
              <a:rPr lang="en-US" dirty="0"/>
              <a:t> </a:t>
            </a:r>
            <a:r>
              <a:rPr lang="en-US" dirty="0" err="1"/>
              <a:t>id,int</a:t>
            </a:r>
            <a:r>
              <a:rPr lang="en-US" dirty="0"/>
              <a:t> x)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pn</a:t>
            </a:r>
            <a:r>
              <a:rPr lang="en-US" dirty="0"/>
              <a:t>=pl-&gt;head;</a:t>
            </a:r>
          </a:p>
          <a:p>
            <a:r>
              <a:rPr lang="en-US" dirty="0"/>
              <a:t>    if(!</a:t>
            </a:r>
            <a:r>
              <a:rPr lang="en-US" dirty="0" err="1"/>
              <a:t>pn</a:t>
            </a:r>
            <a:r>
              <a:rPr lang="en-US" dirty="0"/>
              <a:t>){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 return0;}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    {if(</a:t>
            </a:r>
            <a:r>
              <a:rPr lang="en-US" dirty="0" err="1"/>
              <a:t>pn</a:t>
            </a:r>
            <a:r>
              <a:rPr lang="en-US" dirty="0"/>
              <a:t>-&gt;id==id)</a:t>
            </a:r>
          </a:p>
          <a:p>
            <a:r>
              <a:rPr lang="en-US" dirty="0"/>
              <a:t>          break;</a:t>
            </a:r>
          </a:p>
          <a:p>
            <a:r>
              <a:rPr lang="en-US" dirty="0"/>
              <a:t>          </a:t>
            </a:r>
            <a:r>
              <a:rPr lang="en-US" dirty="0" err="1"/>
              <a:t>pn</a:t>
            </a:r>
            <a:r>
              <a:rPr lang="en-US" dirty="0"/>
              <a:t>=</a:t>
            </a:r>
            <a:r>
              <a:rPr lang="en-US" dirty="0" err="1"/>
              <a:t>pn</a:t>
            </a:r>
            <a:r>
              <a:rPr lang="en-US" dirty="0"/>
              <a:t>-&gt;next;}</a:t>
            </a:r>
          </a:p>
          <a:p>
            <a:endParaRPr lang="en-US" dirty="0"/>
          </a:p>
          <a:p>
            <a:r>
              <a:rPr lang="en-US" dirty="0"/>
              <a:t>    if(</a:t>
            </a:r>
            <a:r>
              <a:rPr lang="en-US" dirty="0" err="1"/>
              <a:t>pn</a:t>
            </a:r>
            <a:r>
              <a:rPr lang="en-US" dirty="0"/>
              <a:t>==NULL) </a:t>
            </a:r>
            <a:r>
              <a:rPr lang="en-US" dirty="0" err="1"/>
              <a:t>printf</a:t>
            </a:r>
            <a:r>
              <a:rPr lang="en-US" dirty="0"/>
              <a:t>("ID not found !\n");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   if(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&gt;=x)</a:t>
            </a:r>
          </a:p>
          <a:p>
            <a:r>
              <a:rPr lang="en-US" dirty="0"/>
              <a:t>            {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-=x;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("Book decreased successfully !\n");}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{</a:t>
            </a:r>
            <a:r>
              <a:rPr lang="en-US" dirty="0" err="1"/>
              <a:t>printf</a:t>
            </a:r>
            <a:r>
              <a:rPr lang="en-US" dirty="0"/>
              <a:t>("You don't have enough books\</a:t>
            </a:r>
            <a:r>
              <a:rPr lang="en-US" dirty="0" err="1"/>
              <a:t>nYou</a:t>
            </a:r>
            <a:r>
              <a:rPr lang="en-US" dirty="0"/>
              <a:t> only have %d\n",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);}}}}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329F17-D155-4F45-AD49-9D36223E8F90}"/>
              </a:ext>
            </a:extLst>
          </p:cNvPr>
          <p:cNvCxnSpPr/>
          <p:nvPr/>
        </p:nvCxnSpPr>
        <p:spPr>
          <a:xfrm>
            <a:off x="10986007" y="2431653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AF09B6A-9DEB-43FC-8064-9EBBC1BF803E}"/>
              </a:ext>
            </a:extLst>
          </p:cNvPr>
          <p:cNvSpPr/>
          <p:nvPr/>
        </p:nvSpPr>
        <p:spPr>
          <a:xfrm>
            <a:off x="9339400" y="397875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08418-C30E-45C4-8880-C7E4C6D7F5D3}"/>
              </a:ext>
            </a:extLst>
          </p:cNvPr>
          <p:cNvSpPr/>
          <p:nvPr/>
        </p:nvSpPr>
        <p:spPr>
          <a:xfrm>
            <a:off x="10521985" y="1443789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E8D5D-AF88-47E9-929F-DBA7C1B35765}"/>
              </a:ext>
            </a:extLst>
          </p:cNvPr>
          <p:cNvSpPr/>
          <p:nvPr/>
        </p:nvSpPr>
        <p:spPr>
          <a:xfrm>
            <a:off x="10521985" y="3199501"/>
            <a:ext cx="1116195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Book - =x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71B78-1337-4146-A69E-7B4AC166B867}"/>
              </a:ext>
            </a:extLst>
          </p:cNvPr>
          <p:cNvSpPr/>
          <p:nvPr/>
        </p:nvSpPr>
        <p:spPr>
          <a:xfrm>
            <a:off x="9649913" y="3215458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433027C-930B-4FD7-90DF-7308F6DA37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22024" y="3642543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D7A933C-F174-44B9-AB31-3F9BFD4CE6FF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87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12F-C04D-44AE-9E21-593F5BD5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211"/>
            <a:ext cx="8911687" cy="1280890"/>
          </a:xfrm>
        </p:spPr>
        <p:txBody>
          <a:bodyPr/>
          <a:lstStyle/>
          <a:p>
            <a:r>
              <a:rPr lang="en-US" dirty="0"/>
              <a:t>Decrease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D61E-85EA-485F-B6A7-7AB326A1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1232453"/>
            <a:ext cx="9387054" cy="56255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decreaseByName</a:t>
            </a:r>
            <a:r>
              <a:rPr lang="en-US" dirty="0"/>
              <a:t>(List *</a:t>
            </a:r>
            <a:r>
              <a:rPr lang="en-US" dirty="0" err="1"/>
              <a:t>pl,char</a:t>
            </a:r>
            <a:r>
              <a:rPr lang="en-US" dirty="0"/>
              <a:t> name[],int x)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pn</a:t>
            </a:r>
            <a:r>
              <a:rPr lang="en-US" dirty="0"/>
              <a:t>=pl-&gt;head;</a:t>
            </a:r>
          </a:p>
          <a:p>
            <a:r>
              <a:rPr lang="en-US" dirty="0"/>
              <a:t>    if(!</a:t>
            </a:r>
            <a:r>
              <a:rPr lang="en-US" dirty="0" err="1"/>
              <a:t>pn</a:t>
            </a:r>
            <a:r>
              <a:rPr lang="en-US" dirty="0"/>
              <a:t>){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 return0;}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    {  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name,name</a:t>
            </a:r>
            <a:r>
              <a:rPr lang="en-US" dirty="0"/>
              <a:t>)==0)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</a:t>
            </a:r>
            <a:r>
              <a:rPr lang="en-US" dirty="0" err="1"/>
              <a:t>pn</a:t>
            </a:r>
            <a:r>
              <a:rPr lang="en-US" dirty="0"/>
              <a:t>=</a:t>
            </a:r>
            <a:r>
              <a:rPr lang="en-US" dirty="0" err="1"/>
              <a:t>pn</a:t>
            </a:r>
            <a:r>
              <a:rPr lang="en-US" dirty="0"/>
              <a:t>-&gt;next;}</a:t>
            </a:r>
          </a:p>
          <a:p>
            <a:r>
              <a:rPr lang="en-US" dirty="0"/>
              <a:t>    if(</a:t>
            </a:r>
            <a:r>
              <a:rPr lang="en-US" dirty="0" err="1"/>
              <a:t>pn</a:t>
            </a:r>
            <a:r>
              <a:rPr lang="en-US" dirty="0"/>
              <a:t>==NULL) </a:t>
            </a:r>
            <a:r>
              <a:rPr lang="en-US" dirty="0" err="1"/>
              <a:t>printf</a:t>
            </a:r>
            <a:r>
              <a:rPr lang="en-US" dirty="0"/>
              <a:t>("Name not found !\n");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   if(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&gt;=x)</a:t>
            </a:r>
          </a:p>
          <a:p>
            <a:r>
              <a:rPr lang="en-US" dirty="0"/>
              <a:t>      {   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-=x;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("Book decreased successfully !\n");}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{   </a:t>
            </a:r>
            <a:r>
              <a:rPr lang="en-US" dirty="0" err="1"/>
              <a:t>printf</a:t>
            </a:r>
            <a:r>
              <a:rPr lang="en-US" dirty="0"/>
              <a:t>("You don't have enough books\</a:t>
            </a:r>
            <a:r>
              <a:rPr lang="en-US" dirty="0" err="1"/>
              <a:t>nYou</a:t>
            </a:r>
            <a:r>
              <a:rPr lang="en-US" dirty="0"/>
              <a:t> only have %d\n",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);    }}}}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329F17-D155-4F45-AD49-9D36223E8F90}"/>
              </a:ext>
            </a:extLst>
          </p:cNvPr>
          <p:cNvCxnSpPr/>
          <p:nvPr/>
        </p:nvCxnSpPr>
        <p:spPr>
          <a:xfrm>
            <a:off x="10986007" y="2431653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AF09B6A-9DEB-43FC-8064-9EBBC1BF803E}"/>
              </a:ext>
            </a:extLst>
          </p:cNvPr>
          <p:cNvSpPr/>
          <p:nvPr/>
        </p:nvSpPr>
        <p:spPr>
          <a:xfrm>
            <a:off x="9339400" y="397875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A08418-C30E-45C4-8880-C7E4C6D7F5D3}"/>
              </a:ext>
            </a:extLst>
          </p:cNvPr>
          <p:cNvSpPr/>
          <p:nvPr/>
        </p:nvSpPr>
        <p:spPr>
          <a:xfrm>
            <a:off x="10521985" y="1443789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E8D5D-AF88-47E9-929F-DBA7C1B35765}"/>
              </a:ext>
            </a:extLst>
          </p:cNvPr>
          <p:cNvSpPr/>
          <p:nvPr/>
        </p:nvSpPr>
        <p:spPr>
          <a:xfrm>
            <a:off x="10521985" y="3199501"/>
            <a:ext cx="1116195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Book - =x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71B78-1337-4146-A69E-7B4AC166B867}"/>
              </a:ext>
            </a:extLst>
          </p:cNvPr>
          <p:cNvSpPr/>
          <p:nvPr/>
        </p:nvSpPr>
        <p:spPr>
          <a:xfrm>
            <a:off x="9649913" y="3226444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433027C-930B-4FD7-90DF-7308F6DA37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22024" y="3642543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D7A933C-F174-44B9-AB31-3F9BFD4CE6FF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0146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AE48-8C92-457A-8F23-9FBE253B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Destory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F1BD-398A-4064-8253-3B4E13FB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DestoryList</a:t>
            </a:r>
            <a:r>
              <a:rPr lang="en-US" dirty="0"/>
              <a:t>(List *pl)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*q;</a:t>
            </a:r>
          </a:p>
          <a:p>
            <a:r>
              <a:rPr lang="en-US" dirty="0"/>
              <a:t>    if(pl-&gt;head==NULL)</a:t>
            </a:r>
          </a:p>
          <a:p>
            <a:r>
              <a:rPr lang="en-US" dirty="0"/>
              <a:t>    {   </a:t>
            </a:r>
            <a:r>
              <a:rPr lang="en-US" dirty="0" err="1"/>
              <a:t>printf</a:t>
            </a:r>
            <a:r>
              <a:rPr lang="en-US" dirty="0"/>
              <a:t>("Database is empty !\n");</a:t>
            </a:r>
          </a:p>
          <a:p>
            <a:r>
              <a:rPr lang="en-US" dirty="0"/>
              <a:t>        return 0;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{    while(pl-&gt;head)</a:t>
            </a:r>
          </a:p>
          <a:p>
            <a:r>
              <a:rPr lang="en-US" dirty="0"/>
              <a:t>    {   q=pl-&gt;head-&gt;next;</a:t>
            </a:r>
          </a:p>
          <a:p>
            <a:r>
              <a:rPr lang="en-US" dirty="0"/>
              <a:t>        free(pl-&gt;head);</a:t>
            </a:r>
          </a:p>
          <a:p>
            <a:r>
              <a:rPr lang="en-US" dirty="0"/>
              <a:t>        pl-&gt;head=q;}</a:t>
            </a:r>
          </a:p>
          <a:p>
            <a:r>
              <a:rPr lang="en-US" dirty="0"/>
              <a:t>    pl-&gt;size=0;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("Data deleted successfully !\n");}</a:t>
            </a:r>
          </a:p>
          <a:p>
            <a:r>
              <a:rPr lang="en-US" dirty="0"/>
              <a:t>    }//O(N)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2678D-5E7A-42AE-B7ED-92627E105039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060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825-11F7-466A-94E5-3FDD109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Price By ID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6D05-1874-429E-9292-52F0C9BB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ModifyPriceID</a:t>
            </a:r>
            <a:r>
              <a:rPr lang="en-US" dirty="0"/>
              <a:t>(List *</a:t>
            </a:r>
            <a:r>
              <a:rPr lang="en-US" dirty="0" err="1"/>
              <a:t>pl,lli</a:t>
            </a:r>
            <a:r>
              <a:rPr lang="en-US" dirty="0"/>
              <a:t> </a:t>
            </a:r>
            <a:r>
              <a:rPr lang="en-US" dirty="0" err="1"/>
              <a:t>id,float</a:t>
            </a:r>
            <a:r>
              <a:rPr lang="en-US" dirty="0"/>
              <a:t> y)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qn</a:t>
            </a:r>
            <a:r>
              <a:rPr lang="en-US" dirty="0"/>
              <a:t>=pl-&gt;head;</a:t>
            </a:r>
          </a:p>
          <a:p>
            <a:r>
              <a:rPr lang="en-US" dirty="0"/>
              <a:t>    if(</a:t>
            </a:r>
            <a:r>
              <a:rPr lang="en-US" dirty="0" err="1"/>
              <a:t>qn</a:t>
            </a:r>
            <a:r>
              <a:rPr lang="en-US" dirty="0"/>
              <a:t>==NULL)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{if(</a:t>
            </a:r>
            <a:r>
              <a:rPr lang="en-US" dirty="0" err="1"/>
              <a:t>qn</a:t>
            </a:r>
            <a:r>
              <a:rPr lang="en-US" dirty="0"/>
              <a:t>-&gt;id==id)</a:t>
            </a:r>
          </a:p>
          <a:p>
            <a:r>
              <a:rPr lang="en-US" dirty="0"/>
              <a:t>            {</a:t>
            </a:r>
            <a:r>
              <a:rPr lang="en-US" dirty="0" err="1"/>
              <a:t>qn</a:t>
            </a:r>
            <a:r>
              <a:rPr lang="en-US" dirty="0"/>
              <a:t>-&gt;price=y;</a:t>
            </a:r>
          </a:p>
          <a:p>
            <a:r>
              <a:rPr lang="en-US" dirty="0"/>
              <a:t>               </a:t>
            </a:r>
            <a:r>
              <a:rPr lang="en-US" dirty="0" err="1"/>
              <a:t>printf</a:t>
            </a:r>
            <a:r>
              <a:rPr lang="en-US" dirty="0"/>
              <a:t>("Book modified\n");</a:t>
            </a:r>
          </a:p>
          <a:p>
            <a:r>
              <a:rPr lang="en-US" dirty="0"/>
              <a:t>                return 0;}</a:t>
            </a:r>
          </a:p>
          <a:p>
            <a:r>
              <a:rPr lang="en-US" dirty="0"/>
              <a:t>        </a:t>
            </a:r>
            <a:r>
              <a:rPr lang="en-US" dirty="0" err="1"/>
              <a:t>qn</a:t>
            </a:r>
            <a:r>
              <a:rPr lang="en-US" dirty="0"/>
              <a:t>=</a:t>
            </a:r>
            <a:r>
              <a:rPr lang="en-US" dirty="0" err="1"/>
              <a:t>qn</a:t>
            </a:r>
            <a:r>
              <a:rPr lang="en-US" dirty="0"/>
              <a:t>-&gt;next;}</a:t>
            </a:r>
          </a:p>
          <a:p>
            <a:r>
              <a:rPr lang="en-US" dirty="0"/>
              <a:t>        if(!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("Book not found !\n");}</a:t>
            </a:r>
          </a:p>
          <a:p>
            <a:r>
              <a:rPr lang="en-US" dirty="0"/>
              <a:t>    }//O(N)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E63A0-0040-43DD-8F9F-7E00DBE81961}"/>
              </a:ext>
            </a:extLst>
          </p:cNvPr>
          <p:cNvCxnSpPr/>
          <p:nvPr/>
        </p:nvCxnSpPr>
        <p:spPr>
          <a:xfrm>
            <a:off x="10986007" y="2431653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E75DDF-8204-4B93-9C49-F29FECC3529C}"/>
              </a:ext>
            </a:extLst>
          </p:cNvPr>
          <p:cNvSpPr/>
          <p:nvPr/>
        </p:nvSpPr>
        <p:spPr>
          <a:xfrm>
            <a:off x="9339400" y="397875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214D2-B3F7-4CAB-8B7F-C86641AF197B}"/>
              </a:ext>
            </a:extLst>
          </p:cNvPr>
          <p:cNvSpPr/>
          <p:nvPr/>
        </p:nvSpPr>
        <p:spPr>
          <a:xfrm>
            <a:off x="10521985" y="1443789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489B8-1714-49C9-B230-253170F5463E}"/>
              </a:ext>
            </a:extLst>
          </p:cNvPr>
          <p:cNvSpPr/>
          <p:nvPr/>
        </p:nvSpPr>
        <p:spPr>
          <a:xfrm>
            <a:off x="10345017" y="3199501"/>
            <a:ext cx="1445930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Price = new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577A5-8E58-4CAB-94EC-C2810FD8A910}"/>
              </a:ext>
            </a:extLst>
          </p:cNvPr>
          <p:cNvSpPr/>
          <p:nvPr/>
        </p:nvSpPr>
        <p:spPr>
          <a:xfrm>
            <a:off x="9472966" y="3215458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E4073F-A165-4B76-87FE-C41CE9BFC9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22024" y="3642543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AFDCD-78D0-4B0C-A24F-8D0BAA725EF5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6275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825-11F7-466A-94E5-3FDD109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Price By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6D05-1874-429E-9292-52F0C9BB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ModifyPriceName</a:t>
            </a:r>
            <a:r>
              <a:rPr lang="en-US" dirty="0"/>
              <a:t>(List *</a:t>
            </a:r>
            <a:r>
              <a:rPr lang="en-US" dirty="0" err="1"/>
              <a:t>pl,char</a:t>
            </a:r>
            <a:r>
              <a:rPr lang="en-US" dirty="0"/>
              <a:t> n[],float p)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qn</a:t>
            </a:r>
            <a:r>
              <a:rPr lang="en-US" dirty="0"/>
              <a:t>=pl-&gt;head;</a:t>
            </a:r>
          </a:p>
          <a:p>
            <a:r>
              <a:rPr lang="en-US" dirty="0"/>
              <a:t>    if(</a:t>
            </a:r>
            <a:r>
              <a:rPr lang="en-US" dirty="0" err="1"/>
              <a:t>qn</a:t>
            </a:r>
            <a:r>
              <a:rPr lang="en-US" dirty="0"/>
              <a:t>==NULL) </a:t>
            </a:r>
            <a:r>
              <a:rPr lang="en-US" dirty="0" err="1"/>
              <a:t>printf</a:t>
            </a:r>
            <a:r>
              <a:rPr lang="en-US" dirty="0"/>
              <a:t>("Empty Database !\n");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{while(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{if(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qn</a:t>
            </a:r>
            <a:r>
              <a:rPr lang="en-US" dirty="0"/>
              <a:t>-&gt;</a:t>
            </a:r>
            <a:r>
              <a:rPr lang="en-US" dirty="0" err="1"/>
              <a:t>name,n</a:t>
            </a:r>
            <a:r>
              <a:rPr lang="en-US" dirty="0"/>
              <a:t>)==0)</a:t>
            </a:r>
          </a:p>
          <a:p>
            <a:r>
              <a:rPr lang="en-US" dirty="0"/>
              <a:t>            {   </a:t>
            </a:r>
            <a:r>
              <a:rPr lang="en-US" dirty="0" err="1"/>
              <a:t>qn</a:t>
            </a:r>
            <a:r>
              <a:rPr lang="en-US" dirty="0"/>
              <a:t>-&gt;price=p;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("Book modified\n");</a:t>
            </a:r>
          </a:p>
          <a:p>
            <a:r>
              <a:rPr lang="en-US" dirty="0"/>
              <a:t>                return 0;}</a:t>
            </a:r>
          </a:p>
          <a:p>
            <a:r>
              <a:rPr lang="en-US" dirty="0"/>
              <a:t>            </a:t>
            </a:r>
            <a:r>
              <a:rPr lang="en-US" dirty="0" err="1"/>
              <a:t>qn</a:t>
            </a:r>
            <a:r>
              <a:rPr lang="en-US" dirty="0"/>
              <a:t>=</a:t>
            </a:r>
            <a:r>
              <a:rPr lang="en-US" dirty="0" err="1"/>
              <a:t>qn</a:t>
            </a:r>
            <a:r>
              <a:rPr lang="en-US" dirty="0"/>
              <a:t>-&gt;next;}</a:t>
            </a:r>
          </a:p>
          <a:p>
            <a:r>
              <a:rPr lang="en-US" dirty="0"/>
              <a:t>        if(!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("Book not found !\n");}</a:t>
            </a:r>
          </a:p>
          <a:p>
            <a:r>
              <a:rPr lang="en-US" dirty="0"/>
              <a:t>    }//O(N)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E63A0-0040-43DD-8F9F-7E00DBE81961}"/>
              </a:ext>
            </a:extLst>
          </p:cNvPr>
          <p:cNvCxnSpPr/>
          <p:nvPr/>
        </p:nvCxnSpPr>
        <p:spPr>
          <a:xfrm>
            <a:off x="10986007" y="2431653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E75DDF-8204-4B93-9C49-F29FECC3529C}"/>
              </a:ext>
            </a:extLst>
          </p:cNvPr>
          <p:cNvSpPr/>
          <p:nvPr/>
        </p:nvSpPr>
        <p:spPr>
          <a:xfrm>
            <a:off x="9339400" y="397875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214D2-B3F7-4CAB-8B7F-C86641AF197B}"/>
              </a:ext>
            </a:extLst>
          </p:cNvPr>
          <p:cNvSpPr/>
          <p:nvPr/>
        </p:nvSpPr>
        <p:spPr>
          <a:xfrm>
            <a:off x="10521985" y="1443789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489B8-1714-49C9-B230-253170F5463E}"/>
              </a:ext>
            </a:extLst>
          </p:cNvPr>
          <p:cNvSpPr/>
          <p:nvPr/>
        </p:nvSpPr>
        <p:spPr>
          <a:xfrm>
            <a:off x="10345017" y="3199501"/>
            <a:ext cx="1445930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Price = new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577A5-8E58-4CAB-94EC-C2810FD8A910}"/>
              </a:ext>
            </a:extLst>
          </p:cNvPr>
          <p:cNvSpPr/>
          <p:nvPr/>
        </p:nvSpPr>
        <p:spPr>
          <a:xfrm>
            <a:off x="9472966" y="3215458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E4073F-A165-4B76-87FE-C41CE9BFC9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22024" y="3642543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76854A-ED69-425D-B971-DFEB6400B0B9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8140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A1F2-25AC-42E2-A9DA-785B96F7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AF10-89A9-4E8F-A777-87BDE91B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Display(char name[],</a:t>
            </a:r>
            <a:r>
              <a:rPr lang="en-US" dirty="0" err="1"/>
              <a:t>lli</a:t>
            </a:r>
            <a:r>
              <a:rPr lang="en-US" dirty="0"/>
              <a:t> </a:t>
            </a:r>
            <a:r>
              <a:rPr lang="en-US" dirty="0" err="1"/>
              <a:t>id,float</a:t>
            </a:r>
            <a:r>
              <a:rPr lang="en-US" dirty="0"/>
              <a:t> </a:t>
            </a:r>
            <a:r>
              <a:rPr lang="en-US" dirty="0" err="1"/>
              <a:t>p,int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("---------------------------------------\n");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("Book name: ");</a:t>
            </a:r>
          </a:p>
          <a:p>
            <a:r>
              <a:rPr lang="en-US" dirty="0"/>
              <a:t>    puts(name);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nID</a:t>
            </a:r>
            <a:r>
              <a:rPr lang="en-US" dirty="0"/>
              <a:t>: %</a:t>
            </a:r>
            <a:r>
              <a:rPr lang="en-US" dirty="0" err="1"/>
              <a:t>lld</a:t>
            </a:r>
            <a:r>
              <a:rPr lang="en-US" dirty="0"/>
              <a:t>\</a:t>
            </a:r>
            <a:r>
              <a:rPr lang="en-US" dirty="0" err="1"/>
              <a:t>nPrice</a:t>
            </a:r>
            <a:r>
              <a:rPr lang="en-US" dirty="0"/>
              <a:t>: %.2f\</a:t>
            </a:r>
            <a:r>
              <a:rPr lang="en-US" dirty="0" err="1"/>
              <a:t>nNumber</a:t>
            </a:r>
            <a:r>
              <a:rPr lang="en-US" dirty="0"/>
              <a:t> of same book: %d\n",</a:t>
            </a:r>
            <a:r>
              <a:rPr lang="en-US" dirty="0" err="1"/>
              <a:t>id,p,n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("---------------------------------------\n");</a:t>
            </a:r>
          </a:p>
          <a:p>
            <a:r>
              <a:rPr lang="en-US" dirty="0"/>
              <a:t>    //O(1)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ED586-038F-451A-ADB8-AB571A039134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9528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267E-7584-458F-A4B5-B699E620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Single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8193-A04D-47F1-84D9-4D4754D9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RetriveList</a:t>
            </a:r>
            <a:r>
              <a:rPr lang="en-US" dirty="0"/>
              <a:t>(List *</a:t>
            </a:r>
            <a:r>
              <a:rPr lang="en-US" dirty="0" err="1"/>
              <a:t>pl,lli</a:t>
            </a:r>
            <a:r>
              <a:rPr lang="en-US" dirty="0"/>
              <a:t> id)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qn</a:t>
            </a:r>
            <a:r>
              <a:rPr lang="en-US" dirty="0"/>
              <a:t>=pl-&gt;head;</a:t>
            </a:r>
          </a:p>
          <a:p>
            <a:r>
              <a:rPr lang="en-US" dirty="0"/>
              <a:t>    if(</a:t>
            </a:r>
            <a:r>
              <a:rPr lang="en-US" dirty="0" err="1"/>
              <a:t>qn</a:t>
            </a:r>
            <a:r>
              <a:rPr lang="en-US" dirty="0"/>
              <a:t>==NULL) </a:t>
            </a:r>
            <a:r>
              <a:rPr lang="en-US" dirty="0" err="1"/>
              <a:t>printf</a:t>
            </a:r>
            <a:r>
              <a:rPr lang="en-US" dirty="0"/>
              <a:t>(“Empty Database !\n");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   while(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{if(</a:t>
            </a:r>
            <a:r>
              <a:rPr lang="en-US" dirty="0" err="1"/>
              <a:t>qn</a:t>
            </a:r>
            <a:r>
              <a:rPr lang="en-US" dirty="0"/>
              <a:t>-&gt;id==id)</a:t>
            </a:r>
          </a:p>
          <a:p>
            <a:r>
              <a:rPr lang="en-US" dirty="0"/>
              <a:t>            {Display(</a:t>
            </a:r>
            <a:r>
              <a:rPr lang="en-US" dirty="0" err="1"/>
              <a:t>qn</a:t>
            </a:r>
            <a:r>
              <a:rPr lang="en-US" dirty="0"/>
              <a:t>-&gt;</a:t>
            </a:r>
            <a:r>
              <a:rPr lang="en-US" dirty="0" err="1"/>
              <a:t>name,qn</a:t>
            </a:r>
            <a:r>
              <a:rPr lang="en-US" dirty="0"/>
              <a:t>-&gt;</a:t>
            </a:r>
            <a:r>
              <a:rPr lang="en-US" dirty="0" err="1"/>
              <a:t>id,qn</a:t>
            </a:r>
            <a:r>
              <a:rPr lang="en-US" dirty="0"/>
              <a:t>-&gt;</a:t>
            </a:r>
            <a:r>
              <a:rPr lang="en-US" dirty="0" err="1"/>
              <a:t>price,qn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);</a:t>
            </a:r>
          </a:p>
          <a:p>
            <a:r>
              <a:rPr lang="en-US" dirty="0"/>
              <a:t>                return 0;}</a:t>
            </a:r>
          </a:p>
          <a:p>
            <a:r>
              <a:rPr lang="en-US" dirty="0"/>
              <a:t>        </a:t>
            </a:r>
            <a:r>
              <a:rPr lang="en-US" dirty="0" err="1"/>
              <a:t>qn</a:t>
            </a:r>
            <a:r>
              <a:rPr lang="en-US" dirty="0"/>
              <a:t>=</a:t>
            </a:r>
            <a:r>
              <a:rPr lang="en-US" dirty="0" err="1"/>
              <a:t>qn</a:t>
            </a:r>
            <a:r>
              <a:rPr lang="en-US" dirty="0"/>
              <a:t>-&gt;next;}</a:t>
            </a:r>
          </a:p>
          <a:p>
            <a:r>
              <a:rPr lang="en-US" dirty="0"/>
              <a:t>        if(!</a:t>
            </a:r>
            <a:r>
              <a:rPr lang="en-US" dirty="0" err="1"/>
              <a:t>qn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("Book not found");}</a:t>
            </a:r>
          </a:p>
          <a:p>
            <a:r>
              <a:rPr lang="en-US" dirty="0"/>
              <a:t>    }//O(N)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4C4EE-5874-45E1-90F1-14619A342405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037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B7C-591D-496F-953B-D9D50387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873" y="534933"/>
            <a:ext cx="8911687" cy="128089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BACF-01EB-41C7-A10B-71D95A7B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873" y="1533938"/>
            <a:ext cx="11559196" cy="5151783"/>
          </a:xfrm>
        </p:spPr>
        <p:txBody>
          <a:bodyPr/>
          <a:lstStyle/>
          <a:p>
            <a:r>
              <a:rPr lang="en-US" sz="2200" dirty="0"/>
              <a:t>Omar Khaled Sayed</a:t>
            </a:r>
          </a:p>
          <a:p>
            <a:r>
              <a:rPr lang="en-US" sz="2200" dirty="0"/>
              <a:t>Omar Ezzat Mohamed</a:t>
            </a:r>
          </a:p>
          <a:p>
            <a:r>
              <a:rPr lang="en-US" sz="2200" dirty="0"/>
              <a:t>Omar Mostafa Taha</a:t>
            </a:r>
          </a:p>
          <a:p>
            <a:r>
              <a:rPr lang="en-US" sz="2200" dirty="0"/>
              <a:t>Mohamed Saied </a:t>
            </a:r>
          </a:p>
          <a:p>
            <a:r>
              <a:rPr lang="en-US" sz="2200" dirty="0"/>
              <a:t>Al </a:t>
            </a:r>
            <a:r>
              <a:rPr lang="en-US" sz="2200" dirty="0" err="1"/>
              <a:t>Montaser</a:t>
            </a:r>
            <a:r>
              <a:rPr lang="en-US" sz="2200" dirty="0"/>
              <a:t> </a:t>
            </a:r>
            <a:r>
              <a:rPr lang="en-US" sz="2200" dirty="0" err="1"/>
              <a:t>Bellah</a:t>
            </a:r>
            <a:r>
              <a:rPr lang="en-US" sz="2200" dirty="0"/>
              <a:t> Ahmed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AB225-CACE-41EF-974C-13CC153CA966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23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5F9D-50ED-4B58-9B2E-A22D7AC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75F0-DB37-413F-BD7E-0B15BC9F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TraverseList</a:t>
            </a:r>
            <a:r>
              <a:rPr lang="en-US" dirty="0"/>
              <a:t>(List *pl)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if(pl-&gt;head==NULL)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("-------------\</a:t>
            </a:r>
            <a:r>
              <a:rPr lang="en-US" dirty="0" err="1"/>
              <a:t>nThere's</a:t>
            </a:r>
            <a:r>
              <a:rPr lang="en-US" dirty="0"/>
              <a:t> no book in your database\n--------------\n");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("Number of Different books: %d\n\</a:t>
            </a:r>
            <a:r>
              <a:rPr lang="en-US" dirty="0" err="1"/>
              <a:t>n",pl</a:t>
            </a:r>
            <a:r>
              <a:rPr lang="en-US" dirty="0"/>
              <a:t>-&gt;size);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    for(</a:t>
            </a:r>
            <a:r>
              <a:rPr lang="en-US" dirty="0" err="1"/>
              <a:t>ListNode</a:t>
            </a:r>
            <a:r>
              <a:rPr lang="en-US" dirty="0"/>
              <a:t> *ln=pl-&gt;</a:t>
            </a:r>
            <a:r>
              <a:rPr lang="en-US" dirty="0" err="1"/>
              <a:t>head;ln;ln</a:t>
            </a:r>
            <a:r>
              <a:rPr lang="en-US" dirty="0"/>
              <a:t>=ln-&gt;next)</a:t>
            </a:r>
          </a:p>
          <a:p>
            <a:r>
              <a:rPr lang="en-US" dirty="0"/>
              <a:t>    {   </a:t>
            </a:r>
            <a:r>
              <a:rPr lang="en-US" dirty="0" err="1"/>
              <a:t>printf</a:t>
            </a:r>
            <a:r>
              <a:rPr lang="en-US" dirty="0"/>
              <a:t>("Book number %d:\n",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/>
              <a:t>        Display(ln-&gt;</a:t>
            </a:r>
            <a:r>
              <a:rPr lang="en-US" dirty="0" err="1"/>
              <a:t>name,ln</a:t>
            </a:r>
            <a:r>
              <a:rPr lang="en-US" dirty="0"/>
              <a:t>-&gt;</a:t>
            </a:r>
            <a:r>
              <a:rPr lang="en-US" dirty="0" err="1"/>
              <a:t>id,ln</a:t>
            </a:r>
            <a:r>
              <a:rPr lang="en-US" dirty="0"/>
              <a:t>-&gt;</a:t>
            </a:r>
            <a:r>
              <a:rPr lang="en-US" dirty="0" err="1"/>
              <a:t>price,ln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);</a:t>
            </a:r>
          </a:p>
          <a:p>
            <a:r>
              <a:rPr lang="en-US" dirty="0"/>
              <a:t>    }}}//O(N)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75E35-8BC1-42DF-83D5-40B3649F9AAA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4189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89D-56DF-4058-B343-50578573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Example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867DBE-1953-4908-902C-7037E63E0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38241"/>
              </p:ext>
            </p:extLst>
          </p:nvPr>
        </p:nvGraphicFramePr>
        <p:xfrm>
          <a:off x="1443789" y="2133598"/>
          <a:ext cx="10060824" cy="503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412">
                  <a:extLst>
                    <a:ext uri="{9D8B030D-6E8A-4147-A177-3AD203B41FA5}">
                      <a16:colId xmlns:a16="http://schemas.microsoft.com/office/drawing/2014/main" val="2039183903"/>
                    </a:ext>
                  </a:extLst>
                </a:gridCol>
                <a:gridCol w="5030412">
                  <a:extLst>
                    <a:ext uri="{9D8B030D-6E8A-4147-A177-3AD203B41FA5}">
                      <a16:colId xmlns:a16="http://schemas.microsoft.com/office/drawing/2014/main" val="2198455227"/>
                    </a:ext>
                  </a:extLst>
                </a:gridCol>
              </a:tblGrid>
              <a:tr h="878344">
                <a:tc>
                  <a:txBody>
                    <a:bodyPr/>
                    <a:lstStyle/>
                    <a:p>
                      <a:r>
                        <a:rPr lang="en-US" dirty="0"/>
                        <a:t>Display single book using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void </a:t>
                      </a:r>
                      <a:r>
                        <a:rPr lang="en-US" dirty="0" err="1"/>
                        <a:t>RetriveList</a:t>
                      </a:r>
                      <a:r>
                        <a:rPr lang="en-US" dirty="0"/>
                        <a:t>(List *</a:t>
                      </a:r>
                      <a:r>
                        <a:rPr lang="en-US" dirty="0" err="1"/>
                        <a:t>pl,lli</a:t>
                      </a:r>
                      <a:r>
                        <a:rPr lang="en-US" dirty="0"/>
                        <a:t> id)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all Books using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void </a:t>
                      </a:r>
                      <a:r>
                        <a:rPr lang="en-US" dirty="0" err="1"/>
                        <a:t>TraverseList</a:t>
                      </a:r>
                      <a:r>
                        <a:rPr lang="en-US" dirty="0"/>
                        <a:t>(List *</a:t>
                      </a:r>
                      <a:r>
                        <a:rPr lang="en-US" dirty="0" err="1"/>
                        <a:t>pl,void</a:t>
                      </a:r>
                      <a:r>
                        <a:rPr lang="en-US" dirty="0"/>
                        <a:t> (*pf)(char name[],</a:t>
                      </a:r>
                      <a:r>
                        <a:rPr lang="en-US" dirty="0" err="1"/>
                        <a:t>lli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id,float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p,int</a:t>
                      </a:r>
                      <a:r>
                        <a:rPr lang="en-US" dirty="0"/>
                        <a:t> n))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48963"/>
                  </a:ext>
                </a:extLst>
              </a:tr>
              <a:tr h="3846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72016"/>
                  </a:ext>
                </a:extLst>
              </a:tr>
            </a:tbl>
          </a:graphicData>
        </a:graphic>
      </p:graphicFrame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6DCED41-B0A6-4797-A62F-8690D77B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4172534"/>
            <a:ext cx="5021179" cy="1498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553671-C3B6-443A-B2ED-370DAABA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68" y="3429000"/>
            <a:ext cx="5021179" cy="37393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8AC55E-1F66-4817-8499-CCDF2479C2AA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82634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B68D-411F-4498-9BB7-9A39482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5D38-3244-4C67-B9F7-25B41F7B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SaveData</a:t>
            </a:r>
            <a:r>
              <a:rPr lang="en-US" dirty="0"/>
              <a:t>(List *pl)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 *</a:t>
            </a:r>
            <a:r>
              <a:rPr lang="en-US" dirty="0" err="1"/>
              <a:t>pn</a:t>
            </a:r>
            <a:r>
              <a:rPr lang="en-US" dirty="0"/>
              <a:t>;</a:t>
            </a:r>
          </a:p>
          <a:p>
            <a:r>
              <a:rPr lang="en-US" dirty="0"/>
              <a:t>    if(!(</a:t>
            </a:r>
            <a:r>
              <a:rPr lang="en-US" dirty="0" err="1"/>
              <a:t>f_open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(“file.dat","wb")))</a:t>
            </a:r>
          </a:p>
          <a:p>
            <a:r>
              <a:rPr lang="en-US" dirty="0"/>
              <a:t>    {   </a:t>
            </a:r>
            <a:r>
              <a:rPr lang="en-US" dirty="0" err="1"/>
              <a:t>printf</a:t>
            </a:r>
            <a:r>
              <a:rPr lang="en-US" dirty="0"/>
              <a:t>("Can't open The file\n");</a:t>
            </a:r>
          </a:p>
          <a:p>
            <a:r>
              <a:rPr lang="en-US" dirty="0"/>
              <a:t>        return 0;}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   for(</a:t>
            </a:r>
            <a:r>
              <a:rPr lang="en-US" dirty="0" err="1"/>
              <a:t>pn</a:t>
            </a:r>
            <a:r>
              <a:rPr lang="en-US" dirty="0"/>
              <a:t>=pl-&gt;</a:t>
            </a:r>
            <a:r>
              <a:rPr lang="en-US" dirty="0" err="1"/>
              <a:t>head;pn;pn</a:t>
            </a:r>
            <a:r>
              <a:rPr lang="en-US" dirty="0"/>
              <a:t>=</a:t>
            </a:r>
            <a:r>
              <a:rPr lang="en-US" dirty="0" err="1"/>
              <a:t>pn</a:t>
            </a:r>
            <a:r>
              <a:rPr lang="en-US" dirty="0"/>
              <a:t>-&gt;next)</a:t>
            </a:r>
          </a:p>
          <a:p>
            <a:r>
              <a:rPr lang="en-US" dirty="0"/>
              <a:t>        {   t1.id=</a:t>
            </a:r>
            <a:r>
              <a:rPr lang="en-US" dirty="0" err="1"/>
              <a:t>pn</a:t>
            </a:r>
            <a:r>
              <a:rPr lang="en-US" dirty="0"/>
              <a:t>-&gt;id;</a:t>
            </a:r>
          </a:p>
          <a:p>
            <a:r>
              <a:rPr lang="en-US" dirty="0"/>
              <a:t>            </a:t>
            </a:r>
            <a:r>
              <a:rPr lang="en-US" dirty="0" err="1"/>
              <a:t>strcpy</a:t>
            </a:r>
            <a:r>
              <a:rPr lang="en-US" dirty="0"/>
              <a:t>(t1.name,pn-&gt;name);</a:t>
            </a:r>
          </a:p>
          <a:p>
            <a:r>
              <a:rPr lang="en-US" dirty="0"/>
              <a:t>            t1.price=</a:t>
            </a:r>
            <a:r>
              <a:rPr lang="en-US" dirty="0" err="1"/>
              <a:t>pn</a:t>
            </a:r>
            <a:r>
              <a:rPr lang="en-US" dirty="0"/>
              <a:t>-&gt;price;</a:t>
            </a:r>
          </a:p>
          <a:p>
            <a:r>
              <a:rPr lang="en-US" dirty="0"/>
              <a:t>            t1.nbook=</a:t>
            </a:r>
            <a:r>
              <a:rPr lang="en-US" dirty="0" err="1"/>
              <a:t>pn</a:t>
            </a:r>
            <a:r>
              <a:rPr lang="en-US" dirty="0"/>
              <a:t>-&gt;</a:t>
            </a:r>
            <a:r>
              <a:rPr lang="en-US" dirty="0" err="1"/>
              <a:t>nbook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fwrite</a:t>
            </a:r>
            <a:r>
              <a:rPr lang="en-US" dirty="0"/>
              <a:t>(&amp;t1,sizeof(t1),1,f_open);}}</a:t>
            </a:r>
          </a:p>
          <a:p>
            <a:r>
              <a:rPr lang="en-US" dirty="0"/>
              <a:t>    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f_open</a:t>
            </a:r>
            <a:r>
              <a:rPr lang="en-US" dirty="0"/>
              <a:t>);</a:t>
            </a:r>
          </a:p>
          <a:p>
            <a:r>
              <a:rPr lang="en-US" dirty="0"/>
              <a:t>    return 0;}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B5602-E316-4BCC-838C-5B37A7B9BF7C}"/>
              </a:ext>
            </a:extLst>
          </p:cNvPr>
          <p:cNvSpPr txBox="1"/>
          <p:nvPr/>
        </p:nvSpPr>
        <p:spPr>
          <a:xfrm>
            <a:off x="8456612" y="153503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*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f_open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 temps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lli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id;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char name [40];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float price;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int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nbook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}t1;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0A661-C257-4DE4-9864-E9554C314094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9532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04F2-9770-41A5-A448-DC7729E7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104-5422-4089-8D4F-47EFD56A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LoadData</a:t>
            </a:r>
            <a:r>
              <a:rPr lang="en-US" dirty="0"/>
              <a:t>(List *pl)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while(</a:t>
            </a:r>
            <a:r>
              <a:rPr lang="en-US" dirty="0" err="1"/>
              <a:t>fread</a:t>
            </a:r>
            <a:r>
              <a:rPr lang="en-US" dirty="0"/>
              <a:t>(&amp;t1,sizeof(t1),1,f_open))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</a:t>
            </a:r>
            <a:r>
              <a:rPr lang="en-US" dirty="0" err="1"/>
              <a:t>InsertList</a:t>
            </a:r>
            <a:r>
              <a:rPr lang="en-US" dirty="0"/>
              <a:t>(pl,t1.id,t1.name,t1.price,t1.nbook);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f_open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7295D-24E8-4453-8385-1F00F16A2281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4505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4D6F-EB8D-4247-B240-EB5908F3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6614-99D5-435F-93FD-3061EE5E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 </a:t>
            </a:r>
            <a:r>
              <a:rPr lang="en-US" dirty="0" err="1"/>
              <a:t>gettingStarted</a:t>
            </a:r>
            <a:r>
              <a:rPr lang="en-US" dirty="0"/>
              <a:t>()</a:t>
            </a:r>
          </a:p>
          <a:p>
            <a:r>
              <a:rPr lang="en-US" dirty="0"/>
              <a:t>{   char c;</a:t>
            </a:r>
          </a:p>
          <a:p>
            <a:r>
              <a:rPr lang="en-US" dirty="0" err="1"/>
              <a:t>printf</a:t>
            </a:r>
            <a:r>
              <a:rPr lang="en-US" dirty="0"/>
              <a:t>("To add new book press 1\n");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increase amount of old book press 2\n");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delete book press 3\n");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decrease amount of old book press 4\n");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print data press 5\n");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modify the price press 6\n");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("To exit press 7\n");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("ATTENTION: To save data to the file press s\n");</a:t>
            </a:r>
          </a:p>
          <a:p>
            <a:r>
              <a:rPr lang="en-US" dirty="0"/>
              <a:t>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c",&amp;c</a:t>
            </a:r>
            <a:r>
              <a:rPr lang="en-US" dirty="0"/>
              <a:t>);</a:t>
            </a:r>
          </a:p>
          <a:p>
            <a:r>
              <a:rPr lang="en-US" dirty="0"/>
              <a:t>    return c;}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DE25A-112C-4EFA-9784-11DF1B079C8B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9067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EA11-D665-4544-9DAA-F902A51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37A-BAC8-4DCF-9476-145CC3D7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9411"/>
            <a:ext cx="8915400" cy="55585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</a:t>
            </a:r>
            <a:r>
              <a:rPr lang="en-US" dirty="0" err="1"/>
              <a:t>sw</a:t>
            </a:r>
            <a:r>
              <a:rPr lang="en-US" dirty="0"/>
              <a:t>;</a:t>
            </a:r>
          </a:p>
          <a:p>
            <a:r>
              <a:rPr lang="en-US" dirty="0"/>
              <a:t>    List l;</a:t>
            </a:r>
          </a:p>
          <a:p>
            <a:r>
              <a:rPr lang="en-US" dirty="0"/>
              <a:t>    </a:t>
            </a:r>
            <a:r>
              <a:rPr lang="en-US" dirty="0" err="1"/>
              <a:t>CreateList</a:t>
            </a:r>
            <a:r>
              <a:rPr lang="en-US" dirty="0"/>
              <a:t>(&amp;l);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("\t\t\t\</a:t>
            </a:r>
            <a:r>
              <a:rPr lang="en-US" dirty="0" err="1"/>
              <a:t>tWelcome</a:t>
            </a:r>
            <a:r>
              <a:rPr lang="en-US" dirty="0"/>
              <a:t> to your book database\n");</a:t>
            </a:r>
          </a:p>
          <a:p>
            <a:r>
              <a:rPr lang="en-US" dirty="0"/>
              <a:t>    system("pause");</a:t>
            </a:r>
          </a:p>
          <a:p>
            <a:r>
              <a:rPr lang="en-US" dirty="0"/>
              <a:t>    </a:t>
            </a:r>
            <a:r>
              <a:rPr lang="en-US" dirty="0" err="1"/>
              <a:t>sw</a:t>
            </a:r>
            <a:r>
              <a:rPr lang="en-US" dirty="0"/>
              <a:t>=</a:t>
            </a:r>
            <a:r>
              <a:rPr lang="en-US" dirty="0" err="1"/>
              <a:t>gettingStarted</a:t>
            </a:r>
            <a:r>
              <a:rPr lang="en-US" dirty="0"/>
              <a:t>();</a:t>
            </a:r>
          </a:p>
          <a:p>
            <a:r>
              <a:rPr lang="en-US" dirty="0"/>
              <a:t>    if(</a:t>
            </a:r>
            <a:r>
              <a:rPr lang="en-US" dirty="0" err="1"/>
              <a:t>f_open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(“file.dat","rb"))</a:t>
            </a:r>
          </a:p>
          <a:p>
            <a:r>
              <a:rPr lang="en-US" dirty="0"/>
              <a:t>        </a:t>
            </a:r>
            <a:r>
              <a:rPr lang="en-US" dirty="0" err="1"/>
              <a:t>LoadData</a:t>
            </a:r>
            <a:r>
              <a:rPr lang="en-US" dirty="0"/>
              <a:t>(&amp;l);</a:t>
            </a:r>
          </a:p>
          <a:p>
            <a:r>
              <a:rPr lang="en-US" dirty="0"/>
              <a:t>while (1&lt;2)</a:t>
            </a:r>
          </a:p>
          <a:p>
            <a:r>
              <a:rPr lang="en-US" dirty="0"/>
              <a:t>    {</a:t>
            </a:r>
            <a:r>
              <a:rPr lang="en-US" dirty="0" err="1"/>
              <a:t>lli</a:t>
            </a:r>
            <a:r>
              <a:rPr lang="en-US" dirty="0"/>
              <a:t> id ;</a:t>
            </a:r>
          </a:p>
          <a:p>
            <a:r>
              <a:rPr lang="en-US" dirty="0"/>
              <a:t>    float price;</a:t>
            </a:r>
          </a:p>
          <a:p>
            <a:r>
              <a:rPr lang="en-US" dirty="0"/>
              <a:t>    char name[40];</a:t>
            </a:r>
          </a:p>
          <a:p>
            <a:r>
              <a:rPr lang="en-US" dirty="0"/>
              <a:t>    int </a:t>
            </a:r>
            <a:r>
              <a:rPr lang="en-US" dirty="0" err="1"/>
              <a:t>temp,amount,x</a:t>
            </a:r>
            <a:r>
              <a:rPr lang="en-US" dirty="0"/>
              <a:t>;</a:t>
            </a:r>
          </a:p>
          <a:p>
            <a:r>
              <a:rPr lang="en-US" dirty="0"/>
              <a:t>    switch (</a:t>
            </a:r>
            <a:r>
              <a:rPr lang="en-US" dirty="0" err="1"/>
              <a:t>sw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12DC8-1632-4ACA-A735-06EC77533E21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7954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3A9F-EB7E-4AE0-94C5-C9EF1D6E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59258"/>
          </a:xfrm>
        </p:spPr>
        <p:txBody>
          <a:bodyPr/>
          <a:lstStyle/>
          <a:p>
            <a:r>
              <a:rPr lang="en-US" dirty="0"/>
              <a:t>Insert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EE5D-35A6-4BEF-A554-CA0B5B37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78568"/>
            <a:ext cx="8915400" cy="58794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'1':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("Enter the name of the book: ");</a:t>
            </a:r>
          </a:p>
          <a:p>
            <a:r>
              <a:rPr lang="en-US" dirty="0"/>
              <a:t>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gets(name);</a:t>
            </a:r>
          </a:p>
          <a:p>
            <a:r>
              <a:rPr lang="en-US" dirty="0"/>
              <a:t>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("Enter the id of the book: 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",&amp;id);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("Enter the Price of the book: 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f",&amp;price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("Enter number of books: 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d",&amp;x</a:t>
            </a:r>
            <a:r>
              <a:rPr lang="en-US" dirty="0"/>
              <a:t>);</a:t>
            </a:r>
          </a:p>
          <a:p>
            <a:r>
              <a:rPr lang="en-US" dirty="0"/>
              <a:t>            bool </a:t>
            </a:r>
            <a:r>
              <a:rPr lang="en-US" dirty="0" err="1"/>
              <a:t>isSuccess</a:t>
            </a:r>
            <a:r>
              <a:rPr lang="en-US" dirty="0"/>
              <a:t> = </a:t>
            </a:r>
            <a:r>
              <a:rPr lang="en-US" dirty="0" err="1"/>
              <a:t>InsertList</a:t>
            </a:r>
            <a:r>
              <a:rPr lang="en-US" dirty="0"/>
              <a:t>(&amp;l , id , name , price , x);</a:t>
            </a:r>
          </a:p>
          <a:p>
            <a:r>
              <a:rPr lang="en-US" dirty="0"/>
              <a:t>            if (</a:t>
            </a:r>
            <a:r>
              <a:rPr lang="en-US" dirty="0" err="1"/>
              <a:t>isSuccess</a:t>
            </a:r>
            <a:r>
              <a:rPr lang="en-US" dirty="0"/>
              <a:t>){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("Book has been added successfully !\n");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BB46D-DF8B-420D-A408-86781051DB5D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9853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037B-26DD-447B-8809-78BB280B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2926"/>
            <a:ext cx="8911687" cy="822452"/>
          </a:xfrm>
        </p:spPr>
        <p:txBody>
          <a:bodyPr>
            <a:normAutofit/>
          </a:bodyPr>
          <a:lstStyle/>
          <a:p>
            <a:r>
              <a:rPr lang="en-US" dirty="0"/>
              <a:t>Increase number of same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FA85-942F-4399-990B-1B1A1FF9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75378"/>
            <a:ext cx="8915400" cy="5682621"/>
          </a:xfrm>
        </p:spPr>
        <p:txBody>
          <a:bodyPr>
            <a:normAutofit/>
          </a:bodyPr>
          <a:lstStyle/>
          <a:p>
            <a:r>
              <a:rPr lang="en-US" dirty="0"/>
              <a:t>case '2':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("To increase by id press 1\</a:t>
            </a:r>
            <a:r>
              <a:rPr lang="en-US" dirty="0" err="1"/>
              <a:t>nto</a:t>
            </a:r>
            <a:r>
              <a:rPr lang="en-US" dirty="0"/>
              <a:t> increase by name press 2\n 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d",&amp;temp</a:t>
            </a:r>
            <a:r>
              <a:rPr lang="en-US" dirty="0"/>
              <a:t>);</a:t>
            </a:r>
          </a:p>
          <a:p>
            <a:r>
              <a:rPr lang="en-US" dirty="0"/>
              <a:t>            if(temp==1)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lli</a:t>
            </a:r>
            <a:r>
              <a:rPr lang="en-US" dirty="0"/>
              <a:t> </a:t>
            </a:r>
            <a:r>
              <a:rPr lang="en-US" dirty="0" err="1"/>
              <a:t>idd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("Please enter the id of the book: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</a:t>
            </a:r>
            <a:r>
              <a:rPr lang="en-US" dirty="0" err="1"/>
              <a:t>idd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amount of books to be increased: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d",&amp;amount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IncreaseByID</a:t>
            </a:r>
            <a:r>
              <a:rPr lang="en-US" dirty="0"/>
              <a:t>(&amp;</a:t>
            </a:r>
            <a:r>
              <a:rPr lang="en-US" dirty="0" err="1"/>
              <a:t>l,idd,amount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32621-37D7-41DD-BA0F-85BDAB0B7C5B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31887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1096-E41B-40BE-B346-3D0A07EB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5642"/>
            <a:ext cx="8915400" cy="6232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else if(temp==2)</a:t>
            </a:r>
          </a:p>
          <a:p>
            <a:r>
              <a:rPr lang="en-US" dirty="0"/>
              <a:t>            {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("Please enter the name of the book: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gets(name);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amount of books to be increased: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d",&amp;amount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</a:t>
            </a:r>
            <a:r>
              <a:rPr lang="en-US" dirty="0" err="1"/>
              <a:t>IncreaseByName</a:t>
            </a:r>
            <a:r>
              <a:rPr lang="en-US" dirty="0"/>
              <a:t>(&amp;</a:t>
            </a:r>
            <a:r>
              <a:rPr lang="en-US" dirty="0" err="1"/>
              <a:t>l,name,amount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("Wrong answer\n");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E1136-7D4B-409D-BCF0-7FE58E0C1F87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1685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13D7-5FBF-4E0B-A764-7DAB443C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0842"/>
            <a:ext cx="8911687" cy="898358"/>
          </a:xfrm>
        </p:spPr>
        <p:txBody>
          <a:bodyPr>
            <a:normAutofit/>
          </a:bodyPr>
          <a:lstStyle/>
          <a:p>
            <a:r>
              <a:rPr lang="en-US" dirty="0"/>
              <a:t>Delete book or all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C014-4BC2-4D28-B6BE-61E6AFD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5414211"/>
          </a:xfrm>
        </p:spPr>
        <p:txBody>
          <a:bodyPr>
            <a:normAutofit/>
          </a:bodyPr>
          <a:lstStyle/>
          <a:p>
            <a:r>
              <a:rPr lang="en-US" dirty="0"/>
              <a:t>case '3':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char q;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("To delete a single book press 1\</a:t>
            </a:r>
            <a:r>
              <a:rPr lang="en-US" dirty="0" err="1"/>
              <a:t>nTo</a:t>
            </a:r>
            <a:r>
              <a:rPr lang="en-US" dirty="0"/>
              <a:t> destroy all database press 2: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d",&amp;temp</a:t>
            </a:r>
            <a:r>
              <a:rPr lang="en-US" dirty="0"/>
              <a:t>);</a:t>
            </a:r>
          </a:p>
          <a:p>
            <a:r>
              <a:rPr lang="en-US" dirty="0"/>
              <a:t>        if(temp==1)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id of the book: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",&amp;id);</a:t>
            </a:r>
          </a:p>
          <a:p>
            <a:r>
              <a:rPr lang="en-US" dirty="0"/>
              <a:t>        </a:t>
            </a:r>
            <a:r>
              <a:rPr lang="en-US" dirty="0" err="1"/>
              <a:t>DeleteListID</a:t>
            </a:r>
            <a:r>
              <a:rPr lang="en-US" dirty="0"/>
              <a:t>(&amp;</a:t>
            </a:r>
            <a:r>
              <a:rPr lang="en-US" dirty="0" err="1"/>
              <a:t>l,id</a:t>
            </a:r>
            <a:r>
              <a:rPr lang="en-US" dirty="0"/>
              <a:t>);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F2CF8-1B5D-4EDF-8CE0-D7D544B27276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7298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FECB-551C-444A-93F2-3DBE8564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4969F-90C3-4D06-8C73-EE93EEE059C3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329CB3-2562-4F7C-B009-83C6B5E0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546708"/>
            <a:ext cx="8986699" cy="49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EF8E-47B4-43E8-A9AA-044A230E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3558"/>
            <a:ext cx="8915400" cy="6264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else if(temp==2)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("Are you sure you want to destroy all database? [y/n]\n");</a:t>
            </a:r>
          </a:p>
          <a:p>
            <a:r>
              <a:rPr lang="en-US" dirty="0"/>
              <a:t>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c",&amp;q</a:t>
            </a:r>
            <a:r>
              <a:rPr lang="en-US" dirty="0"/>
              <a:t>);</a:t>
            </a:r>
          </a:p>
          <a:p>
            <a:r>
              <a:rPr lang="en-US" dirty="0"/>
              <a:t>            if(q=='y'||q=='Y')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DestoryList</a:t>
            </a:r>
            <a:r>
              <a:rPr lang="en-US" dirty="0"/>
              <a:t>(&amp;l);</a:t>
            </a:r>
          </a:p>
          <a:p>
            <a:r>
              <a:rPr lang="en-US" dirty="0"/>
              <a:t>                </a:t>
            </a:r>
            <a:r>
              <a:rPr lang="en-US" dirty="0" err="1"/>
              <a:t>SaveData</a:t>
            </a:r>
            <a:r>
              <a:rPr lang="en-US" dirty="0"/>
              <a:t>(&amp;l);</a:t>
            </a:r>
          </a:p>
          <a:p>
            <a:r>
              <a:rPr lang="en-US" dirty="0"/>
              <a:t>               break; }</a:t>
            </a:r>
          </a:p>
          <a:p>
            <a:r>
              <a:rPr lang="en-US" dirty="0"/>
              <a:t>             else</a:t>
            </a:r>
          </a:p>
          <a:p>
            <a:r>
              <a:rPr lang="en-US" dirty="0"/>
              <a:t>                break; }</a:t>
            </a:r>
          </a:p>
          <a:p>
            <a:r>
              <a:rPr lang="en-US" dirty="0"/>
              <a:t>             else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("Wrong answer !\n");</a:t>
            </a:r>
          </a:p>
          <a:p>
            <a:r>
              <a:rPr lang="en-US" dirty="0"/>
              <a:t>                break; 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55343-09BE-4578-AD71-39AAA60275FC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9897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1EE0-D28C-494B-90CA-5190C94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number of same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88D9-0E0D-4A7B-840F-D5540C49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5414211"/>
          </a:xfrm>
        </p:spPr>
        <p:txBody>
          <a:bodyPr>
            <a:normAutofit/>
          </a:bodyPr>
          <a:lstStyle/>
          <a:p>
            <a:r>
              <a:rPr lang="en-US" dirty="0"/>
              <a:t>case '4':</a:t>
            </a:r>
          </a:p>
          <a:p>
            <a:r>
              <a:rPr lang="en-US" dirty="0"/>
              <a:t>           {</a:t>
            </a:r>
            <a:r>
              <a:rPr lang="en-US" dirty="0" err="1"/>
              <a:t>printf</a:t>
            </a:r>
            <a:r>
              <a:rPr lang="en-US" dirty="0"/>
              <a:t>("To decrease by id press 1 \</a:t>
            </a:r>
            <a:r>
              <a:rPr lang="en-US" dirty="0" err="1"/>
              <a:t>nTo</a:t>
            </a:r>
            <a:r>
              <a:rPr lang="en-US" dirty="0"/>
              <a:t> decrease by name press 2 \n");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d",&amp;temp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if(temp==1)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id: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",&amp;id);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amount to be decreased: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",&amp;amount);</a:t>
            </a:r>
          </a:p>
          <a:p>
            <a:r>
              <a:rPr lang="en-US" dirty="0"/>
              <a:t>                </a:t>
            </a:r>
            <a:r>
              <a:rPr lang="en-US" dirty="0" err="1"/>
              <a:t>decreaseByID</a:t>
            </a:r>
            <a:r>
              <a:rPr lang="en-US" dirty="0"/>
              <a:t>(&amp;</a:t>
            </a:r>
            <a:r>
              <a:rPr lang="en-US" dirty="0" err="1"/>
              <a:t>l,id,amount</a:t>
            </a:r>
            <a:r>
              <a:rPr lang="en-US" dirty="0"/>
              <a:t>);}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7B7A9-2B70-47C1-997C-D0DF4AFF08F1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117029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B5D9-A34E-4678-8642-AC3FA7E4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086" y="545432"/>
            <a:ext cx="8915400" cy="6312568"/>
          </a:xfrm>
        </p:spPr>
        <p:txBody>
          <a:bodyPr>
            <a:normAutofit/>
          </a:bodyPr>
          <a:lstStyle/>
          <a:p>
            <a:r>
              <a:rPr lang="en-US" dirty="0"/>
              <a:t>else if(temp==2)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name: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gets(name);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amount to be decreased: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",&amp;amount);</a:t>
            </a:r>
          </a:p>
          <a:p>
            <a:r>
              <a:rPr lang="en-US" dirty="0"/>
              <a:t>                </a:t>
            </a:r>
            <a:r>
              <a:rPr lang="en-US" dirty="0" err="1"/>
              <a:t>decreaseByName</a:t>
            </a:r>
            <a:r>
              <a:rPr lang="en-US" dirty="0"/>
              <a:t>(&amp;</a:t>
            </a:r>
            <a:r>
              <a:rPr lang="en-US" dirty="0" err="1"/>
              <a:t>l,name,amount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("Wrong answer\n");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2F540-1724-40A8-8A9E-7663FBD06D94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08810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9674-1E39-4C68-9E6E-0D9AA46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67437"/>
            <a:ext cx="8911687" cy="723427"/>
          </a:xfrm>
        </p:spPr>
        <p:txBody>
          <a:bodyPr/>
          <a:lstStyle/>
          <a:p>
            <a:r>
              <a:rPr lang="en-US" dirty="0"/>
              <a:t>Print Single book or all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F029-3FA9-4E6F-A4AB-C374D9AB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19201"/>
            <a:ext cx="8915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case '5':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("To print single book press 1\</a:t>
            </a:r>
            <a:r>
              <a:rPr lang="en-US" dirty="0" err="1"/>
              <a:t>nTo</a:t>
            </a:r>
            <a:r>
              <a:rPr lang="en-US" dirty="0"/>
              <a:t> print all books press 2\n");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d",&amp;temp</a:t>
            </a:r>
            <a:r>
              <a:rPr lang="en-US" dirty="0"/>
              <a:t>);</a:t>
            </a:r>
          </a:p>
          <a:p>
            <a:r>
              <a:rPr lang="en-US" dirty="0"/>
              <a:t>            if(temp==1)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id of the book: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",&amp;id);</a:t>
            </a:r>
          </a:p>
          <a:p>
            <a:r>
              <a:rPr lang="en-US" dirty="0"/>
              <a:t>                </a:t>
            </a:r>
            <a:r>
              <a:rPr lang="en-US" dirty="0" err="1"/>
              <a:t>RetriveList</a:t>
            </a:r>
            <a:r>
              <a:rPr lang="en-US" dirty="0"/>
              <a:t>(&amp;</a:t>
            </a:r>
            <a:r>
              <a:rPr lang="en-US" dirty="0" err="1"/>
              <a:t>l,id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 if(temp==2)</a:t>
            </a:r>
          </a:p>
          <a:p>
            <a:r>
              <a:rPr lang="en-US" dirty="0"/>
              <a:t>                </a:t>
            </a:r>
            <a:r>
              <a:rPr lang="en-US" dirty="0" err="1"/>
              <a:t>TraverseList</a:t>
            </a:r>
            <a:r>
              <a:rPr lang="en-US" dirty="0"/>
              <a:t>(&amp;</a:t>
            </a:r>
            <a:r>
              <a:rPr lang="en-US" dirty="0" err="1"/>
              <a:t>l,Display</a:t>
            </a:r>
            <a:r>
              <a:rPr lang="en-US" dirty="0"/>
              <a:t>);</a:t>
            </a:r>
          </a:p>
          <a:p>
            <a:r>
              <a:rPr lang="en-US" dirty="0"/>
              <a:t>            else </a:t>
            </a:r>
            <a:r>
              <a:rPr lang="en-US" dirty="0" err="1"/>
              <a:t>printf</a:t>
            </a:r>
            <a:r>
              <a:rPr lang="en-US" dirty="0"/>
              <a:t>("Wrong answer !\n");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CD107-9790-40AD-B835-CA80F85C8FA3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16732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ED1A-96FC-45A9-AFF2-6B061AC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price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5501-A448-4BF2-A4D6-06ECB9F2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0253"/>
            <a:ext cx="8915400" cy="5237747"/>
          </a:xfrm>
        </p:spPr>
        <p:txBody>
          <a:bodyPr>
            <a:normAutofit/>
          </a:bodyPr>
          <a:lstStyle/>
          <a:p>
            <a:r>
              <a:rPr lang="en-US" dirty="0"/>
              <a:t>case '6':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("To modify by id press 1\</a:t>
            </a:r>
            <a:r>
              <a:rPr lang="en-US" dirty="0" err="1"/>
              <a:t>nTo</a:t>
            </a:r>
            <a:r>
              <a:rPr lang="en-US" dirty="0"/>
              <a:t> modify by name press 2\n");</a:t>
            </a:r>
          </a:p>
          <a:p>
            <a:r>
              <a:rPr lang="en-US" dirty="0"/>
              <a:t>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d",&amp;temp</a:t>
            </a:r>
            <a:r>
              <a:rPr lang="en-US" dirty="0"/>
              <a:t>);</a:t>
            </a:r>
          </a:p>
          <a:p>
            <a:r>
              <a:rPr lang="en-US" dirty="0"/>
              <a:t>            if(temp==1)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float pp;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id of the book: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lld</a:t>
            </a:r>
            <a:r>
              <a:rPr lang="en-US" dirty="0"/>
              <a:t>",&amp;id);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new price: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f",&amp;pp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ModifyPriceID</a:t>
            </a:r>
            <a:r>
              <a:rPr lang="en-US" dirty="0"/>
              <a:t>(&amp;</a:t>
            </a:r>
            <a:r>
              <a:rPr lang="en-US" dirty="0" err="1"/>
              <a:t>l,id,pp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D8D86-78BB-484E-8DFA-708674F62E83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46930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BAF1-93FF-4A6A-810E-EF5A6306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5432"/>
            <a:ext cx="8915400" cy="6312568"/>
          </a:xfrm>
        </p:spPr>
        <p:txBody>
          <a:bodyPr>
            <a:normAutofit/>
          </a:bodyPr>
          <a:lstStyle/>
          <a:p>
            <a:r>
              <a:rPr lang="en-US" dirty="0"/>
              <a:t>else if(temp==2)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float pp;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name of the book: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gets(name);</a:t>
            </a:r>
          </a:p>
          <a:p>
            <a:r>
              <a:rPr lang="en-US" dirty="0"/>
              <a:t>                </a:t>
            </a:r>
            <a:r>
              <a:rPr lang="en-US" dirty="0" err="1"/>
              <a:t>fflush</a:t>
            </a:r>
            <a:r>
              <a:rPr lang="en-US" dirty="0"/>
              <a:t>(stdin);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("Enter the new price: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f",&amp;pp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ModifyPriceName</a:t>
            </a:r>
            <a:r>
              <a:rPr lang="en-US" dirty="0"/>
              <a:t>(&amp;</a:t>
            </a:r>
            <a:r>
              <a:rPr lang="en-US" dirty="0" err="1"/>
              <a:t>l,name,pp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("Wrong answer !\n");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AE386-BB32-4CAA-A07A-A1296AFBD3F3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1538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31FF-4558-4488-80EA-97E1D8E8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90973"/>
            <a:ext cx="8911687" cy="1280890"/>
          </a:xfrm>
        </p:spPr>
        <p:txBody>
          <a:bodyPr/>
          <a:lstStyle/>
          <a:p>
            <a:r>
              <a:rPr lang="en-US" dirty="0"/>
              <a:t>End of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6DED-75E5-42A8-8E95-1BE64513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863"/>
            <a:ext cx="8915400" cy="53861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case '7':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("\t\t\t\t\t\</a:t>
            </a:r>
            <a:r>
              <a:rPr lang="en-US" dirty="0" err="1"/>
              <a:t>tGoodBye</a:t>
            </a:r>
            <a:r>
              <a:rPr lang="en-US" dirty="0"/>
              <a:t>&lt;3\n\n\n");</a:t>
            </a:r>
          </a:p>
          <a:p>
            <a:r>
              <a:rPr lang="en-US" dirty="0"/>
              <a:t>            exit(1);}</a:t>
            </a:r>
          </a:p>
          <a:p>
            <a:r>
              <a:rPr lang="en-US" dirty="0"/>
              <a:t>    case 's':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SaveData</a:t>
            </a:r>
            <a:r>
              <a:rPr lang="en-US" dirty="0"/>
              <a:t>(&amp;l);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nData</a:t>
            </a:r>
            <a:r>
              <a:rPr lang="en-US" dirty="0"/>
              <a:t> saved !\n");</a:t>
            </a:r>
          </a:p>
          <a:p>
            <a:r>
              <a:rPr lang="en-US" dirty="0"/>
              <a:t>            break;}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{  </a:t>
            </a:r>
            <a:r>
              <a:rPr lang="en-US" dirty="0" err="1"/>
              <a:t>printf</a:t>
            </a:r>
            <a:r>
              <a:rPr lang="en-US" dirty="0"/>
              <a:t>("Wrong answer\n");}}</a:t>
            </a:r>
          </a:p>
          <a:p>
            <a:r>
              <a:rPr lang="en-US" dirty="0"/>
              <a:t>         system("pause");</a:t>
            </a:r>
          </a:p>
          <a:p>
            <a:r>
              <a:rPr lang="en-US" dirty="0"/>
              <a:t>         system("</a:t>
            </a:r>
            <a:r>
              <a:rPr lang="en-US" dirty="0" err="1"/>
              <a:t>cls</a:t>
            </a:r>
            <a:r>
              <a:rPr lang="en-US" dirty="0"/>
              <a:t>");</a:t>
            </a:r>
          </a:p>
          <a:p>
            <a:r>
              <a:rPr lang="en-US" dirty="0"/>
              <a:t>         </a:t>
            </a:r>
            <a:r>
              <a:rPr lang="en-US" dirty="0" err="1"/>
              <a:t>sw</a:t>
            </a:r>
            <a:r>
              <a:rPr lang="en-US" dirty="0"/>
              <a:t>= </a:t>
            </a:r>
            <a:r>
              <a:rPr lang="en-US" dirty="0" err="1"/>
              <a:t>gettingStarted</a:t>
            </a:r>
            <a:r>
              <a:rPr lang="en-US" dirty="0"/>
              <a:t>();}}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446DF-CDE5-497B-9952-63B75257851D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56720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B47-4EB2-45A8-8ACA-7F5DEADD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Bye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F5EC3-DBC8-4583-A04B-127EA0DD5609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0906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E617-B80E-4E46-9033-5B9A3B2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549C-3DA9-4751-9755-41611B7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Insert book</a:t>
            </a:r>
          </a:p>
          <a:p>
            <a:r>
              <a:rPr lang="en-US" sz="2500" dirty="0"/>
              <a:t> Increase number of books</a:t>
            </a:r>
          </a:p>
          <a:p>
            <a:r>
              <a:rPr lang="en-US" sz="2500" dirty="0"/>
              <a:t> Decrease number of books</a:t>
            </a:r>
          </a:p>
          <a:p>
            <a:r>
              <a:rPr lang="en-US" sz="2500" dirty="0"/>
              <a:t>Modify price of book</a:t>
            </a:r>
          </a:p>
          <a:p>
            <a:r>
              <a:rPr lang="en-US" sz="2500" dirty="0"/>
              <a:t> Delete book or all books</a:t>
            </a:r>
          </a:p>
          <a:p>
            <a:r>
              <a:rPr lang="en-US" sz="2500" dirty="0"/>
              <a:t>Display book or all books</a:t>
            </a:r>
          </a:p>
          <a:p>
            <a:r>
              <a:rPr lang="en-US" sz="2500" dirty="0"/>
              <a:t>Load and save to files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CC22C-ACDB-49B3-A890-526E693AF8AA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913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ADEE-68E1-4825-A969-F64CC233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A054-6B86-4B75-A5A2-33DAB1A8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50380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typedef struct </a:t>
            </a:r>
            <a:r>
              <a:rPr lang="en-US" dirty="0" err="1"/>
              <a:t>listnode</a:t>
            </a:r>
            <a:r>
              <a:rPr lang="en-US" dirty="0"/>
              <a:t> </a:t>
            </a:r>
            <a:r>
              <a:rPr lang="en-US" dirty="0" err="1"/>
              <a:t>ListNode</a:t>
            </a:r>
            <a:r>
              <a:rPr lang="en-US" dirty="0"/>
              <a:t>;</a:t>
            </a:r>
          </a:p>
          <a:p>
            <a:r>
              <a:rPr lang="en-US" dirty="0"/>
              <a:t>typedef long </a:t>
            </a:r>
            <a:r>
              <a:rPr lang="en-US" dirty="0" err="1"/>
              <a:t>long</a:t>
            </a:r>
            <a:r>
              <a:rPr lang="en-US" dirty="0"/>
              <a:t> int </a:t>
            </a:r>
            <a:r>
              <a:rPr lang="en-US" dirty="0" err="1"/>
              <a:t>lli</a:t>
            </a:r>
            <a:r>
              <a:rPr lang="en-US" dirty="0"/>
              <a:t>;</a:t>
            </a:r>
          </a:p>
          <a:p>
            <a:r>
              <a:rPr lang="en-US" dirty="0"/>
              <a:t>struct </a:t>
            </a:r>
            <a:r>
              <a:rPr lang="en-US" dirty="0" err="1"/>
              <a:t>listnode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lli</a:t>
            </a:r>
            <a:r>
              <a:rPr lang="en-US" dirty="0"/>
              <a:t> id;</a:t>
            </a:r>
          </a:p>
          <a:p>
            <a:r>
              <a:rPr lang="en-US" dirty="0"/>
              <a:t>    char name [25];</a:t>
            </a:r>
          </a:p>
          <a:p>
            <a:r>
              <a:rPr lang="en-US" dirty="0"/>
              <a:t>    float price;</a:t>
            </a:r>
          </a:p>
          <a:p>
            <a:r>
              <a:rPr lang="en-US" dirty="0"/>
              <a:t>    int </a:t>
            </a:r>
            <a:r>
              <a:rPr lang="en-US" dirty="0" err="1"/>
              <a:t>nbook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 *next;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typedef struct list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 *head;</a:t>
            </a:r>
          </a:p>
          <a:p>
            <a:r>
              <a:rPr lang="en-US" dirty="0"/>
              <a:t>    int size;</a:t>
            </a:r>
          </a:p>
          <a:p>
            <a:r>
              <a:rPr lang="en-US" dirty="0"/>
              <a:t>}List;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091B2-6DD4-4F36-AAB8-D34D385A471E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2666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6C6-6BB6-470F-A4B7-A86B9E2A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CABD-B741-4576-83DE-09208424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CreateList</a:t>
            </a:r>
            <a:r>
              <a:rPr lang="en-US" dirty="0"/>
              <a:t>(List *pl)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pl-&gt;head=NULL;</a:t>
            </a:r>
          </a:p>
          <a:p>
            <a:r>
              <a:rPr lang="en-US" dirty="0"/>
              <a:t>    pl-&gt;size=0;</a:t>
            </a:r>
          </a:p>
          <a:p>
            <a:r>
              <a:rPr lang="en-US" dirty="0"/>
              <a:t>    //O(1)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FCA5A-2B76-479B-9152-65DA53807C80}"/>
              </a:ext>
            </a:extLst>
          </p:cNvPr>
          <p:cNvSpPr txBox="1"/>
          <p:nvPr/>
        </p:nvSpPr>
        <p:spPr>
          <a:xfrm>
            <a:off x="9144000" y="14213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CreateList</a:t>
            </a:r>
            <a:r>
              <a:rPr lang="en-US" dirty="0"/>
              <a:t>(&amp;l);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E4C9ED-08D5-4937-BECB-4F78B3BB11FA}"/>
              </a:ext>
            </a:extLst>
          </p:cNvPr>
          <p:cNvCxnSpPr/>
          <p:nvPr/>
        </p:nvCxnSpPr>
        <p:spPr>
          <a:xfrm>
            <a:off x="10276764" y="2988848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40251-1CA7-4A14-A37B-D19CE88611DE}"/>
              </a:ext>
            </a:extLst>
          </p:cNvPr>
          <p:cNvSpPr/>
          <p:nvPr/>
        </p:nvSpPr>
        <p:spPr>
          <a:xfrm>
            <a:off x="9812744" y="3693137"/>
            <a:ext cx="982625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1D294F-2E69-43FF-A15D-6FBC9A518C22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15C550-0FC8-4A52-8D76-3CC00A8B898C}"/>
              </a:ext>
            </a:extLst>
          </p:cNvPr>
          <p:cNvSpPr/>
          <p:nvPr/>
        </p:nvSpPr>
        <p:spPr>
          <a:xfrm>
            <a:off x="9812744" y="2006221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6C6-6BB6-470F-A4B7-A86B9E2A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CABD-B741-4576-83DE-09208424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769" y="1257315"/>
            <a:ext cx="8915400" cy="560068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bool </a:t>
            </a:r>
            <a:r>
              <a:rPr lang="en-US" b="1" dirty="0" err="1"/>
              <a:t>InsertList</a:t>
            </a:r>
            <a:r>
              <a:rPr lang="en-US" b="1" dirty="0"/>
              <a:t>(List *</a:t>
            </a:r>
            <a:r>
              <a:rPr lang="en-US" b="1" dirty="0" err="1"/>
              <a:t>pl,lli</a:t>
            </a:r>
            <a:r>
              <a:rPr lang="en-US" b="1" dirty="0"/>
              <a:t> </a:t>
            </a:r>
            <a:r>
              <a:rPr lang="en-US" b="1" dirty="0" err="1"/>
              <a:t>id,char</a:t>
            </a:r>
            <a:r>
              <a:rPr lang="en-US" b="1" dirty="0"/>
              <a:t> n[],float </a:t>
            </a:r>
            <a:r>
              <a:rPr lang="en-US" b="1" dirty="0" err="1"/>
              <a:t>p,int</a:t>
            </a:r>
            <a:r>
              <a:rPr lang="en-US" b="1" dirty="0"/>
              <a:t> x)</a:t>
            </a:r>
          </a:p>
          <a:p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ListNode</a:t>
            </a:r>
            <a:r>
              <a:rPr lang="en-US" b="1" dirty="0"/>
              <a:t> *</a:t>
            </a:r>
            <a:r>
              <a:rPr lang="en-US" b="1" dirty="0" err="1"/>
              <a:t>pn</a:t>
            </a:r>
            <a:r>
              <a:rPr lang="en-US" b="1" dirty="0"/>
              <a:t>= (</a:t>
            </a:r>
            <a:r>
              <a:rPr lang="en-US" b="1" dirty="0" err="1"/>
              <a:t>ListNode</a:t>
            </a:r>
            <a:r>
              <a:rPr lang="en-US" b="1" dirty="0"/>
              <a:t>*)malloc(</a:t>
            </a:r>
            <a:r>
              <a:rPr lang="en-US" b="1" dirty="0" err="1"/>
              <a:t>sizeof</a:t>
            </a:r>
            <a:r>
              <a:rPr lang="en-US" b="1" dirty="0"/>
              <a:t>( </a:t>
            </a:r>
            <a:r>
              <a:rPr lang="en-US" b="1" dirty="0" err="1"/>
              <a:t>ListNode</a:t>
            </a:r>
            <a:r>
              <a:rPr lang="en-US" b="1" dirty="0"/>
              <a:t>));</a:t>
            </a:r>
          </a:p>
          <a:p>
            <a:r>
              <a:rPr lang="en-US" b="1" dirty="0"/>
              <a:t>    </a:t>
            </a:r>
            <a:r>
              <a:rPr lang="en-US" b="1" dirty="0" err="1"/>
              <a:t>pn</a:t>
            </a:r>
            <a:r>
              <a:rPr lang="en-US" b="1" dirty="0"/>
              <a:t>-&gt;next=NULL;</a:t>
            </a:r>
          </a:p>
          <a:p>
            <a:r>
              <a:rPr lang="en-US" b="1" dirty="0"/>
              <a:t>    </a:t>
            </a:r>
            <a:r>
              <a:rPr lang="en-US" b="1" dirty="0" err="1"/>
              <a:t>pn</a:t>
            </a:r>
            <a:r>
              <a:rPr lang="en-US" b="1" dirty="0"/>
              <a:t>-&gt;id=id;</a:t>
            </a:r>
          </a:p>
          <a:p>
            <a:r>
              <a:rPr lang="en-US" b="1" dirty="0"/>
              <a:t>    </a:t>
            </a:r>
            <a:r>
              <a:rPr lang="en-US" b="1" dirty="0" err="1"/>
              <a:t>pn</a:t>
            </a:r>
            <a:r>
              <a:rPr lang="en-US" b="1" dirty="0"/>
              <a:t>-&gt;price=p;</a:t>
            </a:r>
          </a:p>
          <a:p>
            <a:r>
              <a:rPr lang="en-US" b="1" dirty="0"/>
              <a:t>    </a:t>
            </a:r>
            <a:r>
              <a:rPr lang="en-US" b="1" dirty="0" err="1"/>
              <a:t>strcpy</a:t>
            </a:r>
            <a:r>
              <a:rPr lang="en-US" b="1" dirty="0"/>
              <a:t>(</a:t>
            </a:r>
            <a:r>
              <a:rPr lang="en-US" b="1" dirty="0" err="1"/>
              <a:t>pn</a:t>
            </a:r>
            <a:r>
              <a:rPr lang="en-US" b="1" dirty="0"/>
              <a:t>-&gt;</a:t>
            </a:r>
            <a:r>
              <a:rPr lang="en-US" b="1" dirty="0" err="1"/>
              <a:t>name,n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err="1"/>
              <a:t>pn</a:t>
            </a:r>
            <a:r>
              <a:rPr lang="en-US" b="1" dirty="0"/>
              <a:t>-&gt;</a:t>
            </a:r>
            <a:r>
              <a:rPr lang="en-US" b="1" dirty="0" err="1"/>
              <a:t>nbook</a:t>
            </a:r>
            <a:r>
              <a:rPr lang="en-US" b="1" dirty="0"/>
              <a:t>=x;</a:t>
            </a:r>
          </a:p>
          <a:p>
            <a:r>
              <a:rPr lang="en-US" b="1" dirty="0"/>
              <a:t>    </a:t>
            </a:r>
            <a:r>
              <a:rPr lang="en-US" b="1" dirty="0" err="1"/>
              <a:t>ListNode</a:t>
            </a:r>
            <a:r>
              <a:rPr lang="en-US" b="1" dirty="0"/>
              <a:t> *</a:t>
            </a:r>
            <a:r>
              <a:rPr lang="en-US" b="1" dirty="0" err="1"/>
              <a:t>qn</a:t>
            </a:r>
            <a:r>
              <a:rPr lang="en-US" b="1" dirty="0"/>
              <a:t>=pl-&gt;head;</a:t>
            </a:r>
          </a:p>
          <a:p>
            <a:endParaRPr lang="en-US" b="1" dirty="0"/>
          </a:p>
          <a:p>
            <a:r>
              <a:rPr lang="en-US" b="1" dirty="0"/>
              <a:t>    while(</a:t>
            </a:r>
            <a:r>
              <a:rPr lang="en-US" b="1" dirty="0" err="1"/>
              <a:t>qn</a:t>
            </a:r>
            <a:r>
              <a:rPr lang="en-US" b="1" dirty="0"/>
              <a:t>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if(</a:t>
            </a:r>
            <a:r>
              <a:rPr lang="en-US" b="1" dirty="0" err="1"/>
              <a:t>qn</a:t>
            </a:r>
            <a:r>
              <a:rPr lang="en-US" b="1" dirty="0"/>
              <a:t>-&gt;id == id)</a:t>
            </a:r>
          </a:p>
          <a:p>
            <a:r>
              <a:rPr lang="en-US" b="1" dirty="0"/>
              <a:t>        {   </a:t>
            </a:r>
            <a:r>
              <a:rPr lang="en-US" b="1" dirty="0" err="1"/>
              <a:t>printf</a:t>
            </a:r>
            <a:r>
              <a:rPr lang="en-US" b="1" dirty="0"/>
              <a:t>("ID is already taken, try another ID...\n");</a:t>
            </a:r>
          </a:p>
          <a:p>
            <a:r>
              <a:rPr lang="en-US" b="1" dirty="0"/>
              <a:t>            return false;}</a:t>
            </a:r>
          </a:p>
          <a:p>
            <a:r>
              <a:rPr lang="en-US" b="1" dirty="0"/>
              <a:t>        </a:t>
            </a:r>
            <a:r>
              <a:rPr lang="en-US" b="1" dirty="0" err="1"/>
              <a:t>qn</a:t>
            </a:r>
            <a:r>
              <a:rPr lang="en-US" b="1" dirty="0"/>
              <a:t>=</a:t>
            </a:r>
            <a:r>
              <a:rPr lang="en-US" b="1" dirty="0" err="1"/>
              <a:t>qn</a:t>
            </a:r>
            <a:r>
              <a:rPr lang="en-US" b="1" dirty="0"/>
              <a:t>-&gt;next;}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90C6E-009A-4790-BFE9-74BA7FFACC17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37234-C0C0-4BF1-87C4-E9EF148E648B}"/>
              </a:ext>
            </a:extLst>
          </p:cNvPr>
          <p:cNvCxnSpPr/>
          <p:nvPr/>
        </p:nvCxnSpPr>
        <p:spPr>
          <a:xfrm>
            <a:off x="10276764" y="2988848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B99FF-D1C0-4BB5-9E34-480B66FE3E26}"/>
              </a:ext>
            </a:extLst>
          </p:cNvPr>
          <p:cNvSpPr/>
          <p:nvPr/>
        </p:nvSpPr>
        <p:spPr>
          <a:xfrm>
            <a:off x="9785452" y="5150309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B8F972-22A3-4632-9243-01CBDD6DF16D}"/>
              </a:ext>
            </a:extLst>
          </p:cNvPr>
          <p:cNvSpPr/>
          <p:nvPr/>
        </p:nvSpPr>
        <p:spPr>
          <a:xfrm>
            <a:off x="9812744" y="2006221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29205-A587-45D1-B23D-DEEC21F84C49}"/>
              </a:ext>
            </a:extLst>
          </p:cNvPr>
          <p:cNvSpPr/>
          <p:nvPr/>
        </p:nvSpPr>
        <p:spPr>
          <a:xfrm>
            <a:off x="9812744" y="3879639"/>
            <a:ext cx="982625" cy="450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*|data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2525-0A42-4A8A-9B7B-B4D7DEB20E17}"/>
              </a:ext>
            </a:extLst>
          </p:cNvPr>
          <p:cNvSpPr/>
          <p:nvPr/>
        </p:nvSpPr>
        <p:spPr>
          <a:xfrm>
            <a:off x="8699319" y="3879640"/>
            <a:ext cx="982625" cy="450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4D868-B2E6-4136-BDF4-9FF82CAFD5C3}"/>
              </a:ext>
            </a:extLst>
          </p:cNvPr>
          <p:cNvCxnSpPr/>
          <p:nvPr/>
        </p:nvCxnSpPr>
        <p:spPr>
          <a:xfrm>
            <a:off x="10028111" y="4330015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6C6-6BB6-470F-A4B7-A86B9E2A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CABD-B741-4576-83DE-09208424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769" y="1514901"/>
            <a:ext cx="8915400" cy="511791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 if(pl-&gt;head==NULL || pl-&gt;head-&gt;id &gt; id)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pn</a:t>
            </a:r>
            <a:r>
              <a:rPr lang="en-US" b="1" dirty="0"/>
              <a:t>-&gt;next=pl-&gt;head;</a:t>
            </a:r>
          </a:p>
          <a:p>
            <a:r>
              <a:rPr lang="en-US" b="1" dirty="0"/>
              <a:t>            pl-&gt;head=</a:t>
            </a:r>
            <a:r>
              <a:rPr lang="en-US" b="1" dirty="0" err="1"/>
              <a:t>pn</a:t>
            </a:r>
            <a:r>
              <a:rPr lang="en-US" b="1" dirty="0"/>
              <a:t>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else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ListNode</a:t>
            </a:r>
            <a:r>
              <a:rPr lang="en-US" b="1" dirty="0"/>
              <a:t> *temp=pl-&gt;head;</a:t>
            </a:r>
          </a:p>
          <a:p>
            <a:r>
              <a:rPr lang="en-US" b="1" dirty="0"/>
              <a:t>            while (temp-&gt;next !=NULL &amp;&amp; temp-&gt;next-&gt;id &lt; id)</a:t>
            </a:r>
          </a:p>
          <a:p>
            <a:r>
              <a:rPr lang="en-US" b="1" dirty="0"/>
              <a:t>            {</a:t>
            </a:r>
          </a:p>
          <a:p>
            <a:r>
              <a:rPr lang="en-US" b="1" dirty="0"/>
              <a:t>                temp=temp-&gt;next;</a:t>
            </a:r>
          </a:p>
          <a:p>
            <a:r>
              <a:rPr lang="en-US" b="1" dirty="0"/>
              <a:t>            }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pn</a:t>
            </a:r>
            <a:r>
              <a:rPr lang="en-US" b="1" dirty="0"/>
              <a:t>-&gt;next=temp-&gt;next;</a:t>
            </a:r>
          </a:p>
          <a:p>
            <a:r>
              <a:rPr lang="en-US" b="1" dirty="0"/>
              <a:t>            temp-&gt;next=</a:t>
            </a:r>
            <a:r>
              <a:rPr lang="en-US" b="1" dirty="0" err="1"/>
              <a:t>pn</a:t>
            </a:r>
            <a:r>
              <a:rPr lang="en-US" b="1" dirty="0"/>
              <a:t>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pl-&gt;size++;</a:t>
            </a:r>
          </a:p>
          <a:p>
            <a:r>
              <a:rPr lang="en-US" b="1" dirty="0"/>
              <a:t>    return true;</a:t>
            </a:r>
          </a:p>
          <a:p>
            <a:r>
              <a:rPr lang="en-US" b="1" dirty="0"/>
              <a:t>    //O(N)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90C6E-009A-4790-BFE9-74BA7FFACC17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37234-C0C0-4BF1-87C4-E9EF148E648B}"/>
              </a:ext>
            </a:extLst>
          </p:cNvPr>
          <p:cNvCxnSpPr/>
          <p:nvPr/>
        </p:nvCxnSpPr>
        <p:spPr>
          <a:xfrm>
            <a:off x="10276764" y="2988848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B99FF-D1C0-4BB5-9E34-480B66FE3E26}"/>
              </a:ext>
            </a:extLst>
          </p:cNvPr>
          <p:cNvSpPr/>
          <p:nvPr/>
        </p:nvSpPr>
        <p:spPr>
          <a:xfrm>
            <a:off x="9812744" y="6096404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B8F972-22A3-4632-9243-01CBDD6DF16D}"/>
              </a:ext>
            </a:extLst>
          </p:cNvPr>
          <p:cNvSpPr/>
          <p:nvPr/>
        </p:nvSpPr>
        <p:spPr>
          <a:xfrm>
            <a:off x="9812744" y="2006221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Size=2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29205-A587-45D1-B23D-DEEC21F84C49}"/>
              </a:ext>
            </a:extLst>
          </p:cNvPr>
          <p:cNvSpPr/>
          <p:nvPr/>
        </p:nvSpPr>
        <p:spPr>
          <a:xfrm>
            <a:off x="9812744" y="3756696"/>
            <a:ext cx="982625" cy="450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*|data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2525-0A42-4A8A-9B7B-B4D7DEB20E17}"/>
              </a:ext>
            </a:extLst>
          </p:cNvPr>
          <p:cNvSpPr/>
          <p:nvPr/>
        </p:nvSpPr>
        <p:spPr>
          <a:xfrm>
            <a:off x="8786101" y="3756697"/>
            <a:ext cx="982625" cy="450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4D868-B2E6-4136-BDF4-9FF82CAFD5C3}"/>
              </a:ext>
            </a:extLst>
          </p:cNvPr>
          <p:cNvCxnSpPr/>
          <p:nvPr/>
        </p:nvCxnSpPr>
        <p:spPr>
          <a:xfrm>
            <a:off x="10114893" y="4207072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80DD-412C-4577-B4AA-A9AE87022615}"/>
              </a:ext>
            </a:extLst>
          </p:cNvPr>
          <p:cNvSpPr/>
          <p:nvPr/>
        </p:nvSpPr>
        <p:spPr>
          <a:xfrm>
            <a:off x="9812744" y="4921103"/>
            <a:ext cx="982625" cy="450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*|data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503148-4FA1-4EDC-8F8C-66C18141281B}"/>
              </a:ext>
            </a:extLst>
          </p:cNvPr>
          <p:cNvSpPr/>
          <p:nvPr/>
        </p:nvSpPr>
        <p:spPr>
          <a:xfrm>
            <a:off x="8830119" y="4921104"/>
            <a:ext cx="982625" cy="450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EBF1E5-9454-4E60-9EFA-244DE88BBF51}"/>
              </a:ext>
            </a:extLst>
          </p:cNvPr>
          <p:cNvCxnSpPr/>
          <p:nvPr/>
        </p:nvCxnSpPr>
        <p:spPr>
          <a:xfrm>
            <a:off x="10158911" y="5371479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9663-D089-43A1-A927-C9EEC8A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List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6B3E-83BE-4CE2-8818-BFF400DD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463"/>
            <a:ext cx="8915400" cy="48607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DeleteListID</a:t>
            </a:r>
            <a:r>
              <a:rPr lang="en-US" dirty="0"/>
              <a:t>(List *</a:t>
            </a:r>
            <a:r>
              <a:rPr lang="en-US" dirty="0" err="1"/>
              <a:t>pl,lli</a:t>
            </a:r>
            <a:r>
              <a:rPr lang="en-US" dirty="0"/>
              <a:t> id)</a:t>
            </a:r>
          </a:p>
          <a:p>
            <a:r>
              <a:rPr lang="en-US" dirty="0"/>
              <a:t>{   </a:t>
            </a:r>
            <a:r>
              <a:rPr lang="en-US" dirty="0" err="1"/>
              <a:t>ListNode</a:t>
            </a:r>
            <a:r>
              <a:rPr lang="en-US" dirty="0"/>
              <a:t> *a,*b;</a:t>
            </a:r>
          </a:p>
          <a:p>
            <a:r>
              <a:rPr lang="en-US" dirty="0"/>
              <a:t>    a=pl-&gt;head;</a:t>
            </a:r>
          </a:p>
          <a:p>
            <a:r>
              <a:rPr lang="en-US" dirty="0"/>
              <a:t>    if(!a)</a:t>
            </a:r>
          </a:p>
          <a:p>
            <a:r>
              <a:rPr lang="en-US" dirty="0"/>
              <a:t>    {   </a:t>
            </a:r>
            <a:r>
              <a:rPr lang="en-US" dirty="0" err="1"/>
              <a:t>printf</a:t>
            </a:r>
            <a:r>
              <a:rPr lang="en-US" dirty="0"/>
              <a:t>("List empty !\n");</a:t>
            </a:r>
          </a:p>
          <a:p>
            <a:r>
              <a:rPr lang="en-US" dirty="0"/>
              <a:t>        return 0;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{   if(a-&gt;id==id)</a:t>
            </a:r>
          </a:p>
          <a:p>
            <a:r>
              <a:rPr lang="en-US" dirty="0"/>
              <a:t>            {   pl-&gt;head=a-&gt;next;</a:t>
            </a:r>
          </a:p>
          <a:p>
            <a:r>
              <a:rPr lang="en-US" dirty="0"/>
              <a:t>                free(a);</a:t>
            </a:r>
          </a:p>
          <a:p>
            <a:r>
              <a:rPr lang="en-US" dirty="0"/>
              <a:t>                pl-&gt;size--;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("Book deleted successfully !\n");</a:t>
            </a:r>
          </a:p>
          <a:p>
            <a:r>
              <a:rPr lang="en-US" dirty="0"/>
              <a:t>                return 0;}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17E4A-0A1D-427D-90FC-FB2EA754EE92}"/>
              </a:ext>
            </a:extLst>
          </p:cNvPr>
          <p:cNvCxnSpPr/>
          <p:nvPr/>
        </p:nvCxnSpPr>
        <p:spPr>
          <a:xfrm>
            <a:off x="10986007" y="2431653"/>
            <a:ext cx="0" cy="7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4B45A1-7304-47DD-98FF-718340285B4D}"/>
              </a:ext>
            </a:extLst>
          </p:cNvPr>
          <p:cNvSpPr/>
          <p:nvPr/>
        </p:nvSpPr>
        <p:spPr>
          <a:xfrm>
            <a:off x="9339400" y="3978756"/>
            <a:ext cx="982624" cy="4503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F6FBE7-DD13-4AC1-B1EB-2E19FC7EDDAC}"/>
              </a:ext>
            </a:extLst>
          </p:cNvPr>
          <p:cNvSpPr/>
          <p:nvPr/>
        </p:nvSpPr>
        <p:spPr>
          <a:xfrm>
            <a:off x="10521985" y="1443789"/>
            <a:ext cx="982627" cy="9826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L</a:t>
            </a:r>
          </a:p>
          <a:p>
            <a:pPr algn="ctr"/>
            <a:r>
              <a:rPr lang="en-US" sz="1600" b="1" dirty="0"/>
              <a:t>Size=1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1ECCE-87AA-40EE-9FFD-346DDC9E317E}"/>
              </a:ext>
            </a:extLst>
          </p:cNvPr>
          <p:cNvSpPr/>
          <p:nvPr/>
        </p:nvSpPr>
        <p:spPr>
          <a:xfrm>
            <a:off x="10521985" y="3199501"/>
            <a:ext cx="1116195" cy="389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79BBED-F840-4E79-8697-4B4DF98DAFC2}"/>
              </a:ext>
            </a:extLst>
          </p:cNvPr>
          <p:cNvSpPr/>
          <p:nvPr/>
        </p:nvSpPr>
        <p:spPr>
          <a:xfrm>
            <a:off x="9609738" y="3199501"/>
            <a:ext cx="849058" cy="3891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233CFA-9D0A-4E8F-8A7E-D09675FBD9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22024" y="3642543"/>
            <a:ext cx="663983" cy="546990"/>
          </a:xfrm>
          <a:prstGeom prst="bentConnector3">
            <a:avLst>
              <a:gd name="adj1" fmla="val -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7CC61DE-B751-4FD4-AD08-F47E66A2FAD2}"/>
              </a:ext>
            </a:extLst>
          </p:cNvPr>
          <p:cNvCxnSpPr>
            <a:stCxn id="10" idx="2"/>
          </p:cNvCxnSpPr>
          <p:nvPr/>
        </p:nvCxnSpPr>
        <p:spPr>
          <a:xfrm rot="10800000" flipV="1">
            <a:off x="9609739" y="1935102"/>
            <a:ext cx="912247" cy="204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E5043A8B-D727-43A9-9210-0A987EF1E9A7}"/>
              </a:ext>
            </a:extLst>
          </p:cNvPr>
          <p:cNvSpPr/>
          <p:nvPr/>
        </p:nvSpPr>
        <p:spPr>
          <a:xfrm>
            <a:off x="10818720" y="2530100"/>
            <a:ext cx="389157" cy="38915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A236D81-5674-4706-9554-157DC78E42A1}"/>
              </a:ext>
            </a:extLst>
          </p:cNvPr>
          <p:cNvSpPr/>
          <p:nvPr/>
        </p:nvSpPr>
        <p:spPr>
          <a:xfrm>
            <a:off x="10802813" y="3843953"/>
            <a:ext cx="389157" cy="38915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20B9B-272F-498C-87EB-87F5D2DE589B}"/>
              </a:ext>
            </a:extLst>
          </p:cNvPr>
          <p:cNvSpPr/>
          <p:nvPr/>
        </p:nvSpPr>
        <p:spPr>
          <a:xfrm>
            <a:off x="397565" y="808383"/>
            <a:ext cx="914400" cy="331304"/>
          </a:xfrm>
          <a:prstGeom prst="rect">
            <a:avLst/>
          </a:prstGeom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409599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3332</Words>
  <Application>Microsoft Office PowerPoint</Application>
  <PresentationFormat>Widescreen</PresentationFormat>
  <Paragraphs>594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Wisp</vt:lpstr>
      <vt:lpstr>books database</vt:lpstr>
      <vt:lpstr>Team Members</vt:lpstr>
      <vt:lpstr>Project description </vt:lpstr>
      <vt:lpstr>Functions</vt:lpstr>
      <vt:lpstr>First of all</vt:lpstr>
      <vt:lpstr>Create List </vt:lpstr>
      <vt:lpstr>Insert Book</vt:lpstr>
      <vt:lpstr>Insert Book</vt:lpstr>
      <vt:lpstr>Delete List By ID</vt:lpstr>
      <vt:lpstr>Delete List By ID</vt:lpstr>
      <vt:lpstr>Increase By ID</vt:lpstr>
      <vt:lpstr>Increase By Name</vt:lpstr>
      <vt:lpstr>Decrease By ID</vt:lpstr>
      <vt:lpstr>Decrease By Name</vt:lpstr>
      <vt:lpstr>Destory List</vt:lpstr>
      <vt:lpstr>Modify Price By ID </vt:lpstr>
      <vt:lpstr>Modify Price By Name </vt:lpstr>
      <vt:lpstr>Display</vt:lpstr>
      <vt:lpstr>Display Single Book</vt:lpstr>
      <vt:lpstr>Display all Books</vt:lpstr>
      <vt:lpstr>Display Example </vt:lpstr>
      <vt:lpstr>Save Data to file</vt:lpstr>
      <vt:lpstr>Load Data from file</vt:lpstr>
      <vt:lpstr>Getting Started to main</vt:lpstr>
      <vt:lpstr>Main</vt:lpstr>
      <vt:lpstr>Insert Book</vt:lpstr>
      <vt:lpstr>Increase number of same book</vt:lpstr>
      <vt:lpstr>PowerPoint Presentation</vt:lpstr>
      <vt:lpstr>Delete book or all books</vt:lpstr>
      <vt:lpstr>PowerPoint Presentation</vt:lpstr>
      <vt:lpstr>Decrease number of same book</vt:lpstr>
      <vt:lpstr>PowerPoint Presentation</vt:lpstr>
      <vt:lpstr>Print Single book or all books</vt:lpstr>
      <vt:lpstr>Modify price of book</vt:lpstr>
      <vt:lpstr>PowerPoint Presentation</vt:lpstr>
      <vt:lpstr>End of main</vt:lpstr>
      <vt:lpstr>Good Bye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database</dc:title>
  <dc:creator>1401152</dc:creator>
  <cp:lastModifiedBy>omar195615@feng.bu.edu.eg</cp:lastModifiedBy>
  <cp:revision>29</cp:revision>
  <dcterms:created xsi:type="dcterms:W3CDTF">2021-06-15T22:22:09Z</dcterms:created>
  <dcterms:modified xsi:type="dcterms:W3CDTF">2021-06-17T08:50:45Z</dcterms:modified>
</cp:coreProperties>
</file>