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 Necessary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essential libraries including numpy, pandas, and scikit-learn components for preprocessing, model training, and evaluation.</a:t>
            </a:r>
          </a:p>
          <a:p>
            <a:r>
              <a:t>2. Use imbalanced-learn for handling class imbalance.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/>
            </a:pPr>
            <a:r>
              <a:t>Code Example:</a:t>
            </a:r>
          </a:p>
          <a:p>
            <a:pPr>
              <a:defRPr sz="1200">
                <a:latin typeface="Courier New"/>
              </a:defRPr>
            </a:pPr>
            <a:r>
              <a:t>import numpy as np</a:t>
            </a:r>
            <a:br/>
            <a:r>
              <a:t>import pandas as pd</a:t>
            </a:r>
            <a:br/>
            <a:r>
              <a:t>from sklearn.model_selection import train_test_split</a:t>
            </a:r>
            <a:br/>
            <a:r>
              <a:t>from sklearn.preprocessing import StandardScaler</a:t>
            </a:r>
            <a:br/>
            <a:r>
              <a:t>from imblearn.over_sampling import SMOTE</a:t>
            </a:r>
            <a:br/>
            <a:r>
              <a:t>from sklearn.ensemble import RandomForestClassifier</a:t>
            </a:r>
            <a:br/>
            <a:r>
              <a:t>from sklearn.metrics import accuracy_score, classification_report, confusion_matrix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and Preprocess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your dataset using pandas.</a:t>
            </a:r>
          </a:p>
          <a:p>
            <a:r>
              <a:t>2. Separate features and labels.</a:t>
            </a:r>
          </a:p>
          <a:p>
            <a:r>
              <a:t>3. Split the dataset into training and testing sets.</a:t>
            </a:r>
          </a:p>
          <a:p>
            <a:r>
              <a:t>4. Standardize the features using StandardScaler.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/>
            </a:pPr>
            <a:r>
              <a:t>Code Example:</a:t>
            </a:r>
          </a:p>
          <a:p>
            <a:pPr>
              <a:defRPr sz="1200">
                <a:latin typeface="Courier New"/>
              </a:defRPr>
            </a:pPr>
            <a:r>
              <a:t>data = pd.read_csv('combined_dataset.csv')</a:t>
            </a:r>
            <a:br/>
            <a:r>
              <a:t>X = data.drop('label', axis=1)</a:t>
            </a:r>
            <a:br/>
            <a:r>
              <a:t>y = data['label']</a:t>
            </a:r>
            <a:br/>
            <a:r>
              <a:t>X_train, X_test, y_train, y_test = train_test_split(X, y, test_size=0.2, random_state=42)</a:t>
            </a:r>
            <a:br/>
            <a:r>
              <a:t>scaler = StandardScaler()</a:t>
            </a:r>
            <a:br/>
            <a:r>
              <a:t>X_train = scaler.fit_transform(X_train)</a:t>
            </a:r>
            <a:br/>
            <a:r>
              <a:t>X_test = scaler.transform(X_test)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Apply SMOTE to balance the training data.</a:t>
            </a:r>
          </a:p>
          <a:p>
            <a:r>
              <a:t>2. Train a RandomForestClassifier using the resampled training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/>
            </a:pPr>
            <a:r>
              <a:t>Code Example:</a:t>
            </a:r>
          </a:p>
          <a:p>
            <a:pPr>
              <a:defRPr sz="1200">
                <a:latin typeface="Courier New"/>
              </a:defRPr>
            </a:pPr>
            <a:r>
              <a:t>smote = SMOTE(random_state=42)</a:t>
            </a:r>
            <a:br/>
            <a:r>
              <a:t>X_train_resampled, y_train_resampled = smote.fit_resample(X_train, y_train)</a:t>
            </a:r>
            <a:br/>
            <a:r>
              <a:t>model = RandomForestClassifier(n_estimators=100, random_state=42)</a:t>
            </a:r>
            <a:br/>
            <a:r>
              <a:t>model.fit(X_train_resampled, y_train_resampled)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Evaluate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Predict on the validation set.</a:t>
            </a:r>
          </a:p>
          <a:p>
            <a:r>
              <a:t>2. Calculate accuracy and display the classification report and confusion matrix.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/>
            </a:pPr>
            <a:r>
              <a:t>Code Example:</a:t>
            </a:r>
          </a:p>
          <a:p>
            <a:pPr>
              <a:defRPr sz="1200">
                <a:latin typeface="Courier New"/>
              </a:defRPr>
            </a:pPr>
            <a:r>
              <a:t>y_val_pred = model.predict(X_val)</a:t>
            </a:r>
            <a:br/>
            <a:r>
              <a:t>val_accuracy = accuracy_score(y_val, y_val_pred)</a:t>
            </a:r>
            <a:br/>
            <a:r>
              <a:t>print(f"Validation Accuracy: {val_accuracy:.2f}")</a:t>
            </a:r>
            <a:br/>
            <a:r>
              <a:t>print(classification_report(y_val, y_val_pred))</a:t>
            </a:r>
            <a:br/>
            <a:r>
              <a:t>print(confusion_matrix(y_val, y_val_pred))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Predict on the test set.</a:t>
            </a:r>
          </a:p>
          <a:p>
            <a:r>
              <a:t>2. Evaluate the model's performance on unseen data using accuracy, classification report, and confusion matrix.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/>
            </a:pPr>
            <a:r>
              <a:t>Code Example:</a:t>
            </a:r>
          </a:p>
          <a:p>
            <a:pPr>
              <a:defRPr sz="1200">
                <a:latin typeface="Courier New"/>
              </a:defRPr>
            </a:pPr>
            <a:r>
              <a:t>y_test_pred = model.predict(X_test)</a:t>
            </a:r>
            <a:br/>
            <a:r>
              <a:t>test_accuracy = accuracy_score(y_test, y_test_pred)</a:t>
            </a:r>
            <a:br/>
            <a:r>
              <a:t>print(f"Test Accuracy: {test_accuracy:.2f}")</a:t>
            </a:r>
            <a:br/>
            <a:r>
              <a:t>print(classification_report(y_test, y_test_pred))</a:t>
            </a:r>
            <a:br/>
            <a:r>
              <a:t>print(confusion_matrix(y_test, y_test_pred))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