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Integration Power – CS523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Mohamed Saleh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Twitter Streams</a:t>
            </a:r>
          </a:p>
          <a:p>
            <a:pPr marL="36900" lvl="0" indent="0">
              <a:buNone/>
            </a:pPr>
            <a:r>
              <a:rPr lang="en-US" sz="2400" dirty="0"/>
              <a:t>Kafka </a:t>
            </a:r>
          </a:p>
          <a:p>
            <a:pPr marL="36900" lvl="0" indent="0">
              <a:buNone/>
            </a:pPr>
            <a:r>
              <a:rPr lang="en-US" sz="2400" dirty="0"/>
              <a:t>Spark Streaming</a:t>
            </a:r>
          </a:p>
          <a:p>
            <a:pPr marL="36900" lvl="0" indent="0">
              <a:buNone/>
            </a:pPr>
            <a:r>
              <a:rPr lang="en-US" sz="2400" dirty="0"/>
              <a:t>Hive</a:t>
            </a:r>
          </a:p>
          <a:p>
            <a:pPr marL="36900" lvl="0" indent="0">
              <a:buNone/>
            </a:pP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178DD2-DE7A-6D23-6AE9-A6AB71C4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0E90-071D-0CE0-7441-6D7E1624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53F86F-40AB-D7A6-1295-9BF5F667B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377845"/>
            <a:ext cx="10353675" cy="3111960"/>
          </a:xfrm>
        </p:spPr>
      </p:pic>
    </p:spTree>
    <p:extLst>
      <p:ext uri="{BB962C8B-B14F-4D97-AF65-F5344CB8AC3E}">
        <p14:creationId xmlns:p14="http://schemas.microsoft.com/office/powerpoint/2010/main" val="273571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8DAB-3F46-0158-F68C-9321397D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36430"/>
            <a:ext cx="10353762" cy="545476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How it works</a:t>
            </a:r>
          </a:p>
          <a:p>
            <a:pPr marL="494100" indent="-457200">
              <a:buAutoNum type="arabicPeriod"/>
            </a:pPr>
            <a:r>
              <a:rPr lang="en-US" dirty="0"/>
              <a:t>Run Zookeeper</a:t>
            </a:r>
          </a:p>
          <a:p>
            <a:pPr marL="494100" indent="-457200">
              <a:buAutoNum type="arabicPeriod"/>
            </a:pPr>
            <a:r>
              <a:rPr lang="en-US" dirty="0"/>
              <a:t>Run Kafka Server</a:t>
            </a:r>
          </a:p>
          <a:p>
            <a:pPr marL="494100" indent="-457200">
              <a:buAutoNum type="arabicPeriod"/>
            </a:pPr>
            <a:r>
              <a:rPr lang="en-US" dirty="0"/>
              <a:t>Define a topic</a:t>
            </a:r>
          </a:p>
          <a:p>
            <a:pPr marL="494100" indent="-457200">
              <a:buAutoNum type="arabicPeriod"/>
            </a:pPr>
            <a:r>
              <a:rPr lang="en-US" dirty="0"/>
              <a:t>Run Twitter Procedure</a:t>
            </a:r>
          </a:p>
          <a:p>
            <a:pPr marL="494100" indent="-457200">
              <a:buAutoNum type="arabicPeriod"/>
            </a:pPr>
            <a:r>
              <a:rPr lang="en-US" dirty="0"/>
              <a:t>Run Spark Stream Consumer</a:t>
            </a:r>
          </a:p>
          <a:p>
            <a:pPr marL="494100" indent="-457200">
              <a:buAutoNum type="arabicPeriod"/>
            </a:pPr>
            <a:r>
              <a:rPr lang="en-US" dirty="0"/>
              <a:t>Save Data Stream into Hive</a:t>
            </a:r>
          </a:p>
        </p:txBody>
      </p:sp>
    </p:spTree>
    <p:extLst>
      <p:ext uri="{BB962C8B-B14F-4D97-AF65-F5344CB8AC3E}">
        <p14:creationId xmlns:p14="http://schemas.microsoft.com/office/powerpoint/2010/main" val="1527340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{2524DEB1-F3F9-4F74-A9D7-76DC5F9F3854}tf55705232_win32</Template>
  <TotalTime>32</TotalTime>
  <Words>36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Integration Power – CS523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Power – CS523</dc:title>
  <dc:creator>Mohamed Saleh Abdelaziz Saleh</dc:creator>
  <cp:lastModifiedBy>Mohamed Saleh Abdelaziz Saleh</cp:lastModifiedBy>
  <cp:revision>12</cp:revision>
  <dcterms:created xsi:type="dcterms:W3CDTF">2022-09-24T00:17:30Z</dcterms:created>
  <dcterms:modified xsi:type="dcterms:W3CDTF">2022-09-25T17:04:49Z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