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506B-3D6C-4B69-B45E-2CC90E696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rental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D7A60-39F0-46C8-973C-8416AAFAA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301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Mohamed Sameh</a:t>
            </a:r>
          </a:p>
          <a:p>
            <a:r>
              <a:rPr lang="en-US" dirty="0" err="1"/>
              <a:t>Alaa</a:t>
            </a:r>
            <a:r>
              <a:rPr lang="en-US" dirty="0"/>
              <a:t> </a:t>
            </a:r>
            <a:r>
              <a:rPr lang="en-US" dirty="0" err="1"/>
              <a:t>Nosser</a:t>
            </a:r>
            <a:endParaRPr lang="en-US" dirty="0"/>
          </a:p>
          <a:p>
            <a:r>
              <a:rPr lang="en-US" dirty="0" err="1"/>
              <a:t>Abudllah</a:t>
            </a:r>
            <a:r>
              <a:rPr lang="en-US" dirty="0"/>
              <a:t>  Samir</a:t>
            </a:r>
          </a:p>
          <a:p>
            <a:r>
              <a:rPr lang="en-US" dirty="0"/>
              <a:t>Milad George</a:t>
            </a:r>
          </a:p>
          <a:p>
            <a:r>
              <a:rPr lang="en-US" dirty="0"/>
              <a:t>Ismail Mohamed</a:t>
            </a:r>
          </a:p>
        </p:txBody>
      </p:sp>
    </p:spTree>
    <p:extLst>
      <p:ext uri="{BB962C8B-B14F-4D97-AF65-F5344CB8AC3E}">
        <p14:creationId xmlns:p14="http://schemas.microsoft.com/office/powerpoint/2010/main" val="354195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D43F-116B-4E95-A138-A795C36B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4591-F706-47BE-BB32-57FB6230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rental allows people to rent movies through online payments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good collection of movies and the ability to add more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only for a specified time set based on owner’s choice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8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C42D-7A46-48B1-8F92-AE45F044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5CBE-B2BB-4735-AD32-1DABDF1C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Mohamed Sameh: Home </a:t>
            </a:r>
            <a:r>
              <a:rPr lang="en-US" sz="2800"/>
              <a:t>(Modify) + </a:t>
            </a:r>
            <a:r>
              <a:rPr lang="en-US" sz="2800" dirty="0"/>
              <a:t>Movie description+ rent + Sign in +JS</a:t>
            </a:r>
          </a:p>
          <a:p>
            <a:r>
              <a:rPr lang="en-US" sz="2800" dirty="0" err="1"/>
              <a:t>Alaa</a:t>
            </a:r>
            <a:r>
              <a:rPr lang="en-US" sz="2800" dirty="0"/>
              <a:t> </a:t>
            </a:r>
            <a:r>
              <a:rPr lang="en-US" sz="2800" dirty="0" err="1"/>
              <a:t>Nosseir</a:t>
            </a:r>
            <a:r>
              <a:rPr lang="en-US" sz="2800" dirty="0"/>
              <a:t>: Home (Full) + Footer + JS+ Movie description</a:t>
            </a:r>
          </a:p>
          <a:p>
            <a:r>
              <a:rPr lang="en-US" sz="2800" dirty="0" err="1"/>
              <a:t>Abudllah</a:t>
            </a:r>
            <a:r>
              <a:rPr lang="en-US" sz="2800" dirty="0"/>
              <a:t> Samir: About us</a:t>
            </a:r>
          </a:p>
          <a:p>
            <a:r>
              <a:rPr lang="en-US" sz="2800" dirty="0"/>
              <a:t>Milad Georges: Sign up + Movies</a:t>
            </a:r>
          </a:p>
          <a:p>
            <a:r>
              <a:rPr lang="en-US" sz="2800" dirty="0"/>
              <a:t>Ismail Mohamed: JS+ rent</a:t>
            </a:r>
          </a:p>
        </p:txBody>
      </p:sp>
    </p:spTree>
    <p:extLst>
      <p:ext uri="{BB962C8B-B14F-4D97-AF65-F5344CB8AC3E}">
        <p14:creationId xmlns:p14="http://schemas.microsoft.com/office/powerpoint/2010/main" val="36901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42CDE-519E-42F4-8DD3-A2B36338D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35" y="1662527"/>
            <a:ext cx="10230678" cy="4420221"/>
          </a:xfrm>
        </p:spPr>
      </p:pic>
    </p:spTree>
    <p:extLst>
      <p:ext uri="{BB962C8B-B14F-4D97-AF65-F5344CB8AC3E}">
        <p14:creationId xmlns:p14="http://schemas.microsoft.com/office/powerpoint/2010/main" val="174066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BD1EF-A094-4804-A876-84AB5712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1457739"/>
            <a:ext cx="10152623" cy="49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7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4BFB7-7DA0-465E-9870-C984A33A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503"/>
            <a:ext cx="12192000" cy="45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DAAE6-FE2A-459A-BFE2-739DA00D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1524000"/>
            <a:ext cx="12192000" cy="51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4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2279B-AA7B-4D6C-B53F-A11FD4EA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249432"/>
            <a:ext cx="8201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07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99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Movie rental </vt:lpstr>
      <vt:lpstr>Description</vt:lpstr>
      <vt:lpstr>Tasks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rental</dc:title>
  <dc:creator>Mohamed Sameh</dc:creator>
  <cp:lastModifiedBy>Mohamed Sameh</cp:lastModifiedBy>
  <cp:revision>2</cp:revision>
  <dcterms:created xsi:type="dcterms:W3CDTF">2019-12-22T22:19:06Z</dcterms:created>
  <dcterms:modified xsi:type="dcterms:W3CDTF">2019-12-22T22:33:12Z</dcterms:modified>
</cp:coreProperties>
</file>