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sdafsd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Microsoft YaHei</vt:lpstr>
      <vt:lpstr>Droid Sans Fallback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spot</cp:lastModifiedBy>
  <cp:revision>2</cp:revision>
  <dcterms:created xsi:type="dcterms:W3CDTF">2023-08-23T21:48:52Z</dcterms:created>
  <dcterms:modified xsi:type="dcterms:W3CDTF">2023-08-23T21:48:52Z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1033-11.1.0.11701</vt:lpwstr>
  </property>
</Properties>
</file>