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E4B941-59F9-46D6-B4A0-DEA289D186A7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5133600F-271B-431C-A585-55B8639C87DB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2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119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3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6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53D95B-638D-466E-B56D-F903F0E1AE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8E2FA5-5CBA-4CE5-8117-E771966F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0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D0BA-B0FD-88F5-3475-957C8BB7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Of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9591-E958-EBF7-6F1F-76290CD21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173811"/>
          </a:xfrm>
        </p:spPr>
        <p:txBody>
          <a:bodyPr>
            <a:normAutofit/>
          </a:bodyPr>
          <a:lstStyle/>
          <a:p>
            <a:r>
              <a:rPr lang="en-US" sz="2400" dirty="0"/>
              <a:t>Sneaker Store</a:t>
            </a:r>
          </a:p>
          <a:p>
            <a:r>
              <a:rPr lang="en-US" sz="2400" dirty="0"/>
              <a:t>Mohammed </a:t>
            </a:r>
            <a:r>
              <a:rPr lang="en-US" sz="2400" dirty="0" err="1"/>
              <a:t>Sawan</a:t>
            </a:r>
            <a:endParaRPr lang="en-US" sz="2400" dirty="0"/>
          </a:p>
          <a:p>
            <a:r>
              <a:rPr lang="en-US" sz="2400" dirty="0"/>
              <a:t>202311222</a:t>
            </a:r>
          </a:p>
        </p:txBody>
      </p:sp>
    </p:spTree>
    <p:extLst>
      <p:ext uri="{BB962C8B-B14F-4D97-AF65-F5344CB8AC3E}">
        <p14:creationId xmlns:p14="http://schemas.microsoft.com/office/powerpoint/2010/main" val="383875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84F7-F12F-EB24-8681-E679BC05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E2B0-568E-2CA7-5342-D90D493B0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04257"/>
            <a:ext cx="10353762" cy="4386943"/>
          </a:xfrm>
        </p:spPr>
        <p:txBody>
          <a:bodyPr/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Java Script: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80808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"cartScript.js"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cart calculator and remove button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"script.js"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to connect the product and cart pages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BootStrap</a:t>
            </a:r>
            <a:endParaRPr lang="en-US" dirty="0"/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"https://code.jquery.com/jquery-3.5.1.slim.min.js"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"https://stackpath.bootstrapcdn.com/bootstrap/4.5.2/</a:t>
            </a:r>
            <a:r>
              <a:rPr lang="en-US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"https://stackpath.bootstrapcdn.com/bootstrap/4.5.2/</a:t>
            </a:r>
            <a:r>
              <a:rPr lang="en-US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"stylesheet"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dirty="0" err="1"/>
              <a:t>Css</a:t>
            </a:r>
            <a:endParaRPr lang="en-US" dirty="0"/>
          </a:p>
          <a:p>
            <a:pPr marL="36900" indent="0"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"script.js"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8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EC3-04B4-4F08-2548-E032FD80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6393" cy="185065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Thanks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C63DE6C-13CB-6FBD-D1AA-EFCC1CD61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8" y="643467"/>
            <a:ext cx="3038039" cy="30380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5803-7481-D5FD-ABB5-ADCEBE2C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4208220"/>
            <a:ext cx="6430560" cy="1850651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7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7D0A-E074-411A-89C0-A1A01E0F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16" y="609600"/>
            <a:ext cx="10491416" cy="970450"/>
          </a:xfrm>
        </p:spPr>
        <p:txBody>
          <a:bodyPr>
            <a:normAutofit/>
          </a:bodyPr>
          <a:lstStyle/>
          <a:p>
            <a:r>
              <a:rPr lang="en-US" dirty="0"/>
              <a:t>About the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Content Placeholder 4" descr="A colorful shoe with text&#10;&#10;Description automatically generated">
            <a:extLst>
              <a:ext uri="{FF2B5EF4-FFF2-40B4-BE49-F238E27FC236}">
                <a16:creationId xmlns:a16="http://schemas.microsoft.com/office/drawing/2014/main" id="{4D9B50D6-F75C-4772-E76F-B407D0FAB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2021920"/>
            <a:ext cx="4003193" cy="367292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C38F4-5BAA-6DD2-D12F-339893EC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My project is a Sneaker Store that offers different types of sneakers. It has a Home Page, Products Page , a Cart , and a About me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0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E99C-955F-9CE6-2DBD-3952C96A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Color Scheme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85B4A-D12C-7EA4-DF57-ADFA8D476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48017"/>
              </p:ext>
            </p:extLst>
          </p:nvPr>
        </p:nvGraphicFramePr>
        <p:xfrm>
          <a:off x="2640646" y="1832496"/>
          <a:ext cx="7181596" cy="3042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3324">
                  <a:extLst>
                    <a:ext uri="{9D8B030D-6E8A-4147-A177-3AD203B41FA5}">
                      <a16:colId xmlns:a16="http://schemas.microsoft.com/office/drawing/2014/main" val="3309943129"/>
                    </a:ext>
                  </a:extLst>
                </a:gridCol>
                <a:gridCol w="2394136">
                  <a:extLst>
                    <a:ext uri="{9D8B030D-6E8A-4147-A177-3AD203B41FA5}">
                      <a16:colId xmlns:a16="http://schemas.microsoft.com/office/drawing/2014/main" val="3417831058"/>
                    </a:ext>
                  </a:extLst>
                </a:gridCol>
                <a:gridCol w="2394136">
                  <a:extLst>
                    <a:ext uri="{9D8B030D-6E8A-4147-A177-3AD203B41FA5}">
                      <a16:colId xmlns:a16="http://schemas.microsoft.com/office/drawing/2014/main" val="2871982263"/>
                    </a:ext>
                  </a:extLst>
                </a:gridCol>
              </a:tblGrid>
              <a:tr h="707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color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Hexadecimal Value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Used for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47913"/>
                  </a:ext>
                </a:extLst>
              </a:tr>
              <a:tr h="601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#000000 &amp; #FFFFFF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Font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57856"/>
                  </a:ext>
                </a:extLst>
              </a:tr>
              <a:tr h="57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#007bff &amp; #dc3545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button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56734"/>
                  </a:ext>
                </a:extLst>
              </a:tr>
              <a:tr h="57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#FFFFFF &amp; #000000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Header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89010"/>
                  </a:ext>
                </a:extLst>
              </a:tr>
              <a:tr h="57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#333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Footer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13190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728CCFE5-DA9B-E33C-66C7-30F0DCED559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35" y="2573982"/>
            <a:ext cx="641983" cy="57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">
            <a:extLst>
              <a:ext uri="{FF2B5EF4-FFF2-40B4-BE49-F238E27FC236}">
                <a16:creationId xmlns:a16="http://schemas.microsoft.com/office/drawing/2014/main" id="{CC246F5A-FAEC-C65F-89AB-E1E0938DB4A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52" y="2574795"/>
            <a:ext cx="641983" cy="5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3">
            <a:extLst>
              <a:ext uri="{FF2B5EF4-FFF2-40B4-BE49-F238E27FC236}">
                <a16:creationId xmlns:a16="http://schemas.microsoft.com/office/drawing/2014/main" id="{EB3D8A5F-645D-21BC-33D1-B68D8514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52" y="3147958"/>
            <a:ext cx="641983" cy="5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" descr="A red square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276747F1-AF46-9F8B-05B5-1DB61072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35" y="3164254"/>
            <a:ext cx="641983" cy="57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994293688">
            <a:extLst>
              <a:ext uri="{FF2B5EF4-FFF2-40B4-BE49-F238E27FC236}">
                <a16:creationId xmlns:a16="http://schemas.microsoft.com/office/drawing/2014/main" id="{9FA469C3-F534-0BD9-EC8D-0009A2B947C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39" y="3718621"/>
            <a:ext cx="641665" cy="57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806919525">
            <a:extLst>
              <a:ext uri="{FF2B5EF4-FFF2-40B4-BE49-F238E27FC236}">
                <a16:creationId xmlns:a16="http://schemas.microsoft.com/office/drawing/2014/main" id="{5B6CA871-54B8-31AA-AD9E-87ABC77AEE6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53" y="3718621"/>
            <a:ext cx="641665" cy="57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9E0B6C13-81AB-9972-6444-ABBBBD7A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686" y="2610574"/>
            <a:ext cx="15576892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B490-BDB1-1B81-3BCC-DF1D6B65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Hierarchy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84E4B-05CB-EBE7-75CB-E92F3766AE20}"/>
              </a:ext>
            </a:extLst>
          </p:cNvPr>
          <p:cNvSpPr/>
          <p:nvPr/>
        </p:nvSpPr>
        <p:spPr>
          <a:xfrm>
            <a:off x="4857749" y="2071558"/>
            <a:ext cx="2098221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Home.html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D825B-1A66-ED26-A23A-114AA965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103" y="3253208"/>
            <a:ext cx="1934936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900" indent="0">
              <a:buNone/>
            </a:pPr>
            <a:r>
              <a:rPr lang="en-US" dirty="0"/>
              <a:t>Cart.html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686EE-8421-CC67-1AF2-71E86DE774C3}"/>
              </a:ext>
            </a:extLst>
          </p:cNvPr>
          <p:cNvSpPr/>
          <p:nvPr/>
        </p:nvSpPr>
        <p:spPr>
          <a:xfrm>
            <a:off x="4857749" y="3253208"/>
            <a:ext cx="2098221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B35FF-F2C6-7212-1499-8A232A1DF556}"/>
              </a:ext>
            </a:extLst>
          </p:cNvPr>
          <p:cNvSpPr/>
          <p:nvPr/>
        </p:nvSpPr>
        <p:spPr>
          <a:xfrm>
            <a:off x="7852680" y="3248866"/>
            <a:ext cx="2098221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AboutMe.html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268703-6E33-2A42-066B-128B8900D1E3}"/>
              </a:ext>
            </a:extLst>
          </p:cNvPr>
          <p:cNvCxnSpPr>
            <a:cxnSpLocks/>
          </p:cNvCxnSpPr>
          <p:nvPr/>
        </p:nvCxnSpPr>
        <p:spPr>
          <a:xfrm flipH="1">
            <a:off x="2993572" y="2408464"/>
            <a:ext cx="1864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1202B-4B07-4B98-BCF4-BF2C9C783CE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955970" y="2408464"/>
            <a:ext cx="1902280" cy="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88065C-DADA-B875-C765-B79A7660DFA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01791" y="2408464"/>
            <a:ext cx="0" cy="84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6092F3-2E03-B17D-1987-1404B95BB38A}"/>
              </a:ext>
            </a:extLst>
          </p:cNvPr>
          <p:cNvCxnSpPr>
            <a:endCxn id="6" idx="0"/>
          </p:cNvCxnSpPr>
          <p:nvPr/>
        </p:nvCxnSpPr>
        <p:spPr>
          <a:xfrm flipH="1">
            <a:off x="2993571" y="2408464"/>
            <a:ext cx="1" cy="84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BE29B-3AB7-1A32-D42F-2216F8F31C1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906860" y="2757358"/>
            <a:ext cx="0" cy="49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9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2D2F-4713-17D3-9619-5FA70562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9ED8-1E0F-EAF8-13F4-0EFC5E9F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  <a:p>
            <a:endParaRPr lang="en-US" dirty="0"/>
          </a:p>
          <a:p>
            <a:r>
              <a:rPr lang="en-US" dirty="0"/>
              <a:t>Products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endParaRPr lang="en-US" dirty="0"/>
          </a:p>
          <a:p>
            <a:r>
              <a:rPr lang="en-US" dirty="0"/>
              <a:t>Cart</a:t>
            </a:r>
          </a:p>
          <a:p>
            <a:pPr marL="36900" indent="0">
              <a:buNone/>
            </a:pPr>
            <a:r>
              <a:rPr lang="en-US" sz="1400" dirty="0"/>
              <a:t>All pages except the about me page has a header and a footer</a:t>
            </a:r>
          </a:p>
          <a:p>
            <a:pPr marL="36900" indent="0">
              <a:buNone/>
            </a:pPr>
            <a:r>
              <a:rPr lang="en-US" sz="1400" dirty="0"/>
              <a:t>And the about me page has a button that takes u to home page instead</a:t>
            </a:r>
          </a:p>
        </p:txBody>
      </p:sp>
    </p:spTree>
    <p:extLst>
      <p:ext uri="{BB962C8B-B14F-4D97-AF65-F5344CB8AC3E}">
        <p14:creationId xmlns:p14="http://schemas.microsoft.com/office/powerpoint/2010/main" val="374677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red and white shoe&#10;&#10;Description automatically generated">
            <a:extLst>
              <a:ext uri="{FF2B5EF4-FFF2-40B4-BE49-F238E27FC236}">
                <a16:creationId xmlns:a16="http://schemas.microsoft.com/office/drawing/2014/main" id="{3AFB309E-3488-5165-ED04-B3B7CBCB6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09775"/>
            <a:ext cx="4538663" cy="265118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0C84C-622D-1E5A-1C4A-FD6FE4D8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409" y="1066801"/>
            <a:ext cx="3994527" cy="5133974"/>
          </a:xfrm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Home Page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89D01DF-15A4-E6EF-83BD-E56F061486E4}"/>
              </a:ext>
            </a:extLst>
          </p:cNvPr>
          <p:cNvSpPr/>
          <p:nvPr/>
        </p:nvSpPr>
        <p:spPr>
          <a:xfrm flipH="1">
            <a:off x="6535892" y="2302328"/>
            <a:ext cx="3291187" cy="250643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Includes a header, footer, navigation buttons and a 2 buttons with pictures that takes you to the products and the about me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226B64-EE7C-52B3-DD4E-DE2A579FE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2184167"/>
            <a:ext cx="4538663" cy="248966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E4593-8388-D389-B481-E1FC1DB8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409" y="1066801"/>
            <a:ext cx="3994527" cy="4724398"/>
          </a:xfrm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Products Page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71B7D4A-5B5B-ABC0-770D-ED853D348923}"/>
              </a:ext>
            </a:extLst>
          </p:cNvPr>
          <p:cNvSpPr/>
          <p:nvPr/>
        </p:nvSpPr>
        <p:spPr>
          <a:xfrm flipH="1">
            <a:off x="7323364" y="2253343"/>
            <a:ext cx="2939143" cy="242479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has a few sneakers listed with their prices and a button that adds that sneaker to the cart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3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DF7558-DF55-BCA5-4900-8EA6166BC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88712"/>
            <a:ext cx="4538663" cy="248057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71E6C-31CA-550D-C77E-8F79B7BE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409" y="1066801"/>
            <a:ext cx="3994527" cy="4724398"/>
          </a:xfrm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Cart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56C189F-D6E6-3149-2E0F-599C1917F386}"/>
              </a:ext>
            </a:extLst>
          </p:cNvPr>
          <p:cNvSpPr/>
          <p:nvPr/>
        </p:nvSpPr>
        <p:spPr>
          <a:xfrm flipH="1">
            <a:off x="6629399" y="2334986"/>
            <a:ext cx="3600449" cy="231049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the cart page you can find the items u added from the products page and it has a calculator that give you your total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12DA223-407F-DD89-C4EE-283E4A42B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93981"/>
            <a:ext cx="4538663" cy="247003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EB11D-9E55-200C-51FD-8E77476E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409" y="1066801"/>
            <a:ext cx="3994527" cy="4724398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About Me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16A0708-E28E-0FF5-3119-7F3912043A3C}"/>
              </a:ext>
            </a:extLst>
          </p:cNvPr>
          <p:cNvSpPr/>
          <p:nvPr/>
        </p:nvSpPr>
        <p:spPr>
          <a:xfrm flipH="1">
            <a:off x="6988629" y="2277836"/>
            <a:ext cx="3121854" cy="222885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about me page has a button that takes u back to the home page plus information about myself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1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81</TotalTime>
  <Words>358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Calisto MT</vt:lpstr>
      <vt:lpstr>Consolas</vt:lpstr>
      <vt:lpstr>Times New Roman</vt:lpstr>
      <vt:lpstr>Wingdings 2</vt:lpstr>
      <vt:lpstr>Slate</vt:lpstr>
      <vt:lpstr>Fundamentals Of Web Design</vt:lpstr>
      <vt:lpstr>About the project</vt:lpstr>
      <vt:lpstr>   Color Scheme</vt:lpstr>
      <vt:lpstr>Page Hierarchy</vt:lpstr>
      <vt:lpstr>Pages</vt:lpstr>
      <vt:lpstr>Home Page   </vt:lpstr>
      <vt:lpstr>Products Page </vt:lpstr>
      <vt:lpstr>Cart  </vt:lpstr>
      <vt:lpstr>About Me Page</vt:lpstr>
      <vt:lpstr>External Links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Design</dc:title>
  <dc:creator>MOHAMED SAWAN</dc:creator>
  <cp:lastModifiedBy>MOHAMED SAWAN</cp:lastModifiedBy>
  <cp:revision>2</cp:revision>
  <dcterms:created xsi:type="dcterms:W3CDTF">2023-11-26T17:42:33Z</dcterms:created>
  <dcterms:modified xsi:type="dcterms:W3CDTF">2023-11-26T19:03:43Z</dcterms:modified>
</cp:coreProperties>
</file>