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AC44-A8C7-4BE8-8144-F30E0220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FFD7C-20DC-4037-9BA8-5231D5F64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C0BAD-2DBB-4546-BD5A-4093D3C8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126E-C5C8-4D25-9D7D-71F7380A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47F7-B948-4756-AAC1-8939A9BC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1D4F-C82A-4F8C-8A82-FB670934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D5332-94DB-48B3-A155-A0A9DB5B9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62ED-3F51-4B9E-A97F-206D1277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C54D-9278-4560-8E25-998CB3C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BC83-7799-4361-8E6D-443DB0F7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F1699-3167-4391-AA45-A647DF517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D874B-4EDD-4797-89A0-50317D8CC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AE31-8388-4D57-96E2-CA37B447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807A-722F-4EAA-85E1-87C0B6DD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7A4C-C57A-4516-A05A-3F62A4CF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0EB4-6774-40F4-AF56-BE03F7A9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19C2-B7E7-4A62-9ED7-AF4F135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BA58-E640-48D7-82B5-850CA734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1C33-E267-4FBB-BF40-3A3554EB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B864-400A-43DF-ACA3-EEB75726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B414-4BA6-491F-97FA-37E15415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44D1-7F28-40D1-AD90-3AF62F3F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B225-51DB-4E30-BDA6-11610838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322C-DA1C-4CA9-AFC8-0E244390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9F11-7F13-43E2-9B61-CCDFC963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0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00AD-E362-42BC-9125-04B1BB75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EB46-2183-4717-B121-6A4ABD77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52C4-5659-48B0-86AE-6E5631B94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DF3F-107F-463E-AF7F-8A9D35D6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1A974-284A-4D1B-8482-37EAFB82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5794-51AA-4803-B167-52D3EFC6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5917-C6CF-4223-B126-78816DD1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8325-76CA-4A50-9124-838FFE8E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E71E-64DC-4551-87CD-A256F2FB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74A9-0F93-45E7-8505-E2229B002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206AD-59A7-43D3-BA2B-A793BA944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3E4E6-2B0A-4056-B4E1-01E61BDA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2437F-64B2-49B3-9B81-CA5BEFDD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95EBF-B68A-43B6-9F6B-553C26C9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3EB6-E326-424E-B9B1-4F244A92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7B41-93B9-4275-AA6A-0FE874A1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C5FEF-9866-456D-949E-22644E84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ACB50-289D-4A5A-BC7D-C5FF7A8C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09F92-F397-4927-94C7-78FF3571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55166-FD75-45C1-997F-AC127232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97165-E36E-465C-9D7F-03E0A4D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CE80-0813-4303-8234-35BFD50C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B17A-F488-4375-A18C-D78E7A13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C544-036A-4CD2-810C-323A3076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35622-30DF-4295-BF87-D668942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60A96-45C2-451F-A324-176C7F79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E2700-BD27-4281-83E1-F8E5E8C3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157C-E544-4E97-894F-1CAAB48F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A2F1F-E789-4B0C-9A07-3842C1C40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F1E5-5B6C-421A-B6B3-9E525BCA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5870F-2C0C-4403-9058-7795F9A2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28EDB-8BAD-499A-B619-0C693EC7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3F78-F410-44AE-8656-528D3882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8B40C-F652-4EB2-95B6-DFF83568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08204-6C1D-4E51-B160-2BED6EE0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41E9-9139-433D-AD84-DBECF8B6E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1CB2-7EFF-45C2-A010-2C90349F587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5922-83D8-4ABA-BB64-5C4D79F2F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B4D4-C411-4E8D-A128-D34C906F1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F383-9E25-491F-BE03-4E45B595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GLfVvz_LVvS5P7khyR4xDp7T9lCk9PgE" TargetMode="External"/><Relationship Id="rId2" Type="http://schemas.openxmlformats.org/officeDocument/2006/relationships/hyperlink" Target="https://www.udemy.com/course/java-reflection-master-cla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software-processes?specialization=software-development-lifecyc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39F6-C4E6-4026-ACEF-F16CC13CA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ORM framework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C7BDE-0EE3-427E-A637-6C9D08CCD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3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D2E1-AC56-4793-99AA-7C9E8EAF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overview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D259-2229-4403-A1EA-2FDAC703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mini ORM framework developed to simplify database operations</a:t>
            </a:r>
          </a:p>
          <a:p>
            <a:endParaRPr lang="en-US" dirty="0"/>
          </a:p>
          <a:p>
            <a:r>
              <a:rPr lang="en-US" dirty="0"/>
              <a:t>It makes an abstraction above the JDBC code which makes development much easier and helps avoiding unnecessary complex code.</a:t>
            </a:r>
          </a:p>
        </p:txBody>
      </p:sp>
    </p:spTree>
    <p:extLst>
      <p:ext uri="{BB962C8B-B14F-4D97-AF65-F5344CB8AC3E}">
        <p14:creationId xmlns:p14="http://schemas.microsoft.com/office/powerpoint/2010/main" val="42207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863B-92C6-430E-8521-00A0FF1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 followed to make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183D-007C-4934-9DAB-5166CC06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Supposed that there was a client that needed to build a mini ORM framework. </a:t>
            </a:r>
          </a:p>
          <a:p>
            <a:endParaRPr lang="en-US" dirty="0"/>
          </a:p>
          <a:p>
            <a:r>
              <a:rPr lang="en-US" dirty="0"/>
              <a:t>Started to collect the requirements from that client and to ensure being precise I collected the requirements in form of use cases and UML diagrams. </a:t>
            </a:r>
          </a:p>
          <a:p>
            <a:endParaRPr lang="en-US" dirty="0"/>
          </a:p>
          <a:p>
            <a:r>
              <a:rPr lang="en-US" dirty="0"/>
              <a:t>After collecting the requirements I went ahead and started implementing the library.</a:t>
            </a:r>
          </a:p>
          <a:p>
            <a:endParaRPr lang="en-US" dirty="0"/>
          </a:p>
          <a:p>
            <a:r>
              <a:rPr lang="en-US" dirty="0"/>
              <a:t>After implementing all functionalities of this library I wrote test cases to ensure that all cases are covered.</a:t>
            </a:r>
          </a:p>
        </p:txBody>
      </p:sp>
    </p:spTree>
    <p:extLst>
      <p:ext uri="{BB962C8B-B14F-4D97-AF65-F5344CB8AC3E}">
        <p14:creationId xmlns:p14="http://schemas.microsoft.com/office/powerpoint/2010/main" val="426220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A6AE-8972-4C73-BADF-9CB227CD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68CA-93CB-4547-A26A-CE7591E7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see a demo of how this framework works</a:t>
            </a:r>
          </a:p>
        </p:txBody>
      </p:sp>
    </p:spTree>
    <p:extLst>
      <p:ext uri="{BB962C8B-B14F-4D97-AF65-F5344CB8AC3E}">
        <p14:creationId xmlns:p14="http://schemas.microsoft.com/office/powerpoint/2010/main" val="29252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DE21-B957-43CD-9FF1-7C7E7717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I faced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2CFE-6936-422C-984A-F9602F2D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from packaging encapsulation to modular encapsulation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Making a tradeoff between using Statement Interface and </a:t>
            </a:r>
            <a:r>
              <a:rPr lang="en-US" dirty="0" err="1"/>
              <a:t>PreparedStatement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71336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BF15-5311-4E96-A179-7E8863A9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 that helped me with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1219-61E9-4F6E-86A4-EFF8F795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Java Reflection I recommend this course</a:t>
            </a:r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 Java Topics – Java Reflection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For learning UML diagrams I recommend this YouTube playlist</a:t>
            </a:r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Object-Oriented Design Playlist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Software Development Lifecycle I recommend this course</a:t>
            </a:r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Development Processes and Methodologies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5B6F-297E-4C88-B1D1-8DF2925F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CB81-D500-4553-BEBD-00AEDFFA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Thanks for watching </a:t>
            </a:r>
            <a:r>
              <a:rPr lang="en-US" dirty="0">
                <a:sym typeface="Wingdings" panose="05000000000000000000" pitchFamily="2" charset="2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162294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 ORM framework project presentation</vt:lpstr>
      <vt:lpstr>An overview of my project</vt:lpstr>
      <vt:lpstr>Steps I followed to make the project</vt:lpstr>
      <vt:lpstr>PowerPoint Presentation</vt:lpstr>
      <vt:lpstr>Challenges I faced in this project</vt:lpstr>
      <vt:lpstr>Resources that helped me with this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12</cp:revision>
  <dcterms:created xsi:type="dcterms:W3CDTF">2022-11-17T11:06:01Z</dcterms:created>
  <dcterms:modified xsi:type="dcterms:W3CDTF">2022-11-20T17:19:11Z</dcterms:modified>
</cp:coreProperties>
</file>