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printerSettings" Target="printerSettings/printerSettings1.bin"/><Relationship Id="rId20" Type="http://schemas.openxmlformats.org/officeDocument/2006/relationships/slide" Target="slides/slide13.xml"/><Relationship Id="rId21"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presentation follows Universal Design for Learning principles and includes the following accessibility features:</a:t>
            </a:r>
          </a:p>
          <a:p/>
          <a:p>
            <a:r>
              <a:t>Visual: High contrast slides (4.5:1 ratio minimum), large fonts (minimum 18pt), sans-serif typefaces, alt text for all images, visual organizers and graphic supports</a:t>
            </a:r>
          </a:p>
          <a:p>
            <a:r>
              <a:t>Auditory: Clear narration tracks, closed captions for all videos, audio descriptions for visual content, multiple audio format options</a:t>
            </a:r>
          </a:p>
          <a:p>
            <a:r>
              <a:t>Cognitive: Clear structure with consistent layout, reduced cognitive load through chunking, Complex, varied sentences appropriate for academic discourse, vocabulary supports with definitions and pronunciations</a:t>
            </a:r>
          </a:p>
          <a:p>
            <a:r>
              <a:t>Physical: Keyboard navigation optimized, voice recognition compatible, flexible timing for all activities, multiple input methods supported</a:t>
            </a:r>
          </a:p>
          <a:p>
            <a:r>
              <a:t>Language: Content appropriate for university level, multiple language supports available, visual vocabulary supports, simplified versions available for ELL students</a:t>
            </a:r>
          </a:p>
          <a:p/>
          <a:p>
            <a:r>
              <a:t>Lesson Overview: This comprehensive 45 minutes lesson on Web Development is specifically designed for Graduate students using Universal Design for Learning principles. The lesson includes detailed explanations, multiple concrete examples, step-by-step breakdowns of complex concepts, and extensive real-world applications. Content complexity is set to level 5/10, ensuring appropriate challenge and engagement for the target audience.</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Check Your Understanding slide focusing on formative_assessment. Include interactive elements, check for understanding frequently, and provide multiple examples. Estimated time: 20-30 minutes per concept.</a:t>
            </a:r>
          </a:p>
          <a:p/>
          <a:p>
            <a:r>
              <a:t>VISUAL DESCRIPTION:</a:t>
            </a:r>
          </a:p>
          <a:p>
            <a:r>
              <a:t>Recommended image: Educational illustration showing formative_assessment for Web Development, designed for university students, professional classroom style</a:t>
            </a:r>
          </a:p>
          <a:p/>
          <a:p>
            <a:r>
              <a:t>ACCESSIBILITY FEATURES:</a:t>
            </a:r>
          </a:p>
          <a:p>
            <a:r>
              <a:t>• Detailed Content: Comprehensive formative_assessment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Synthesis &amp; Connections slide focusing on cross_curricular_links. Include interactive elements, check for understanding frequently, and provide multiple examples. Estimated time: 20-30 minutes per concept.</a:t>
            </a:r>
          </a:p>
          <a:p/>
          <a:p>
            <a:r>
              <a:t>VISUAL DESCRIPTION:</a:t>
            </a:r>
          </a:p>
          <a:p>
            <a:r>
              <a:t>Recommended image: Educational illustration showing cross_curricular_links for Web Development, designed for university students, professional classroom style</a:t>
            </a:r>
          </a:p>
          <a:p/>
          <a:p>
            <a:r>
              <a:t>ACCESSIBILITY FEATURES:</a:t>
            </a:r>
          </a:p>
          <a:p>
            <a:r>
              <a:t>• Detailed Content: Comprehensive cross_curricular_links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Extension &amp; Enrichment slide focusing on advanced_applications. Include interactive elements, check for understanding frequently, and provide multiple examples. Estimated time: 20-30 minutes per concept.</a:t>
            </a:r>
          </a:p>
          <a:p/>
          <a:p>
            <a:r>
              <a:t>VISUAL DESCRIPTION:</a:t>
            </a:r>
          </a:p>
          <a:p>
            <a:r>
              <a:t>Recommended image: Educational illustration showing advanced_applications for Web Development, designed for university students, professional classroom style</a:t>
            </a:r>
          </a:p>
          <a:p/>
          <a:p>
            <a:r>
              <a:t>ACCESSIBILITY FEATURES:</a:t>
            </a:r>
          </a:p>
          <a:p>
            <a:r>
              <a:t>• Detailed Content: Comprehensive advanced_applications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Summary &amp; Next Steps slide focusing on conclusion_and_preview. Include interactive elements, check for understanding frequently, and provide multiple examples. Estimated time: 20-30 minutes per concept.</a:t>
            </a:r>
          </a:p>
          <a:p/>
          <a:p>
            <a:r>
              <a:t>VISUAL DESCRIPTION:</a:t>
            </a:r>
          </a:p>
          <a:p>
            <a:r>
              <a:t>Recommended image: Educational illustration showing conclusion_and_preview for Web Development, designed for university students, professional classroom style</a:t>
            </a:r>
          </a:p>
          <a:p/>
          <a:p>
            <a:r>
              <a:t>ACCESSIBILITY FEATURES:</a:t>
            </a:r>
          </a:p>
          <a:p>
            <a:r>
              <a:t>• Detailed Content: Comprehensive conclusion_and_preview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lesson plan was generated using Universal Design for Learning principles to ensure accessibility and engagement for all learners.</a:t>
            </a:r>
          </a:p>
          <a:p/>
          <a:p>
            <a:r>
              <a:t>Key UDL Elements Included:</a:t>
            </a:r>
          </a:p>
          <a:p>
            <a:r>
              <a:t>- Multiple means of representation</a:t>
            </a:r>
          </a:p>
          <a:p>
            <a:r>
              <a:t>- Multiple means of engagement  </a:t>
            </a:r>
          </a:p>
          <a:p>
            <a:r>
              <a:t>- Multiple means of action and expression</a:t>
            </a:r>
          </a:p>
          <a:p/>
          <a:p>
            <a:r>
              <a:t>The lesson is designed for Graduate students and should take approximately 45 minutes to complete.</a:t>
            </a:r>
          </a:p>
          <a:p/>
          <a:p>
            <a:r>
              <a:t>All materials and activities can be adapted further based on specific student needs and classroom contexts.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**Opening Strategy (5-7 minutes):**</a:t>
            </a:r>
          </a:p>
          <a:p>
            <a:r>
              <a:t>Begin with enthusiasm and energy! Use a compelling hook such as a surprising fact, intriguing question, or brief demonstration related to Web Development.</a:t>
            </a:r>
          </a:p>
          <a:p/>
          <a:p>
            <a:r>
              <a:t>**Engagement Techniques:**</a:t>
            </a:r>
          </a:p>
          <a:p>
            <a:r>
              <a:t>- Ask students to share what they already know about Web Development</a:t>
            </a:r>
          </a:p>
          <a:p>
            <a:r>
              <a:t>- Use a quick poll or hand-raising activity to gauge prior knowledge</a:t>
            </a:r>
          </a:p>
          <a:p>
            <a:r>
              <a:t>- Connect to current events or popular culture when appropriate</a:t>
            </a:r>
          </a:p>
          <a:p>
            <a:r>
              <a:t>- Acknowledge different learning preferences and assure all students they can succeed</a:t>
            </a:r>
          </a:p>
          <a:p/>
          <a:p>
            <a:r>
              <a:t>**UDL Implementation:**</a:t>
            </a:r>
          </a:p>
          <a:p>
            <a:r>
              <a:t>- Provide both visual and auditory introduction</a:t>
            </a:r>
          </a:p>
          <a:p>
            <a:r>
              <a:t>- Offer preview materials for students who benefit from advance preparation</a:t>
            </a:r>
          </a:p>
          <a:p>
            <a:r>
              <a:t>- Include physical movement or interactive elements</a:t>
            </a:r>
          </a:p>
          <a:p>
            <a:r>
              <a:t>- Use culturally responsive examples that reflect your student population</a:t>
            </a:r>
          </a:p>
          <a:p/>
          <a:p>
            <a:r>
              <a:t>**Accessibility Reminders:**</a:t>
            </a:r>
          </a:p>
          <a:p>
            <a:r>
              <a:t>- Ensure all students can see and hear clearly</a:t>
            </a:r>
          </a:p>
          <a:p>
            <a:r>
              <a:t>- Check that assistive technology is functioning</a:t>
            </a:r>
          </a:p>
          <a:p>
            <a:r>
              <a:t>- Provide lesson overview in multiple formats if needed</a:t>
            </a:r>
          </a:p>
          <a:p/>
          <a:p>
            <a:r>
              <a:t>VISUAL DESCRIPTION:</a:t>
            </a:r>
          </a:p>
          <a:p>
            <a:r>
              <a:t>Recommended image: Diverse group of engaged university students in a modern classroom setting, with visual elements representing Web Development, bright and welcoming atmosphere</a:t>
            </a:r>
          </a:p>
          <a:p/>
          <a:p>
            <a:r>
              <a:t>ACCESSIBILITY FEATURES:</a:t>
            </a:r>
          </a:p>
          <a:p>
            <a:r>
              <a:t>• Alt Text: Welcome slide showing diverse university students engaged in learning about Web Development</a:t>
            </a:r>
          </a:p>
          <a:p>
            <a:r>
              <a:t>• Font Size: 24pt minimum for titles, 18pt for body text</a:t>
            </a:r>
          </a:p>
          <a:p>
            <a:r>
              <a:t>• Contrast: High contrast color scheme (dark text on light background)</a:t>
            </a:r>
          </a:p>
          <a:p>
            <a:r>
              <a:t>• Audio Support: Narration available for all text content</a:t>
            </a:r>
          </a:p>
          <a:p>
            <a:r>
              <a:t>• Visual Structure: Clear hierarchy with headers and bullet points</a:t>
            </a:r>
          </a:p>
          <a:p>
            <a:r>
              <a:t>• Language Support: Key terms highlighted with simple definitions available</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Learning Objectives &amp; Success Criteria slide focusing on learning_objectives. Include interactive elements, check for understanding frequently, and provide multiple examples. Estimated time: 20-30 minutes per concept.</a:t>
            </a:r>
          </a:p>
          <a:p/>
          <a:p>
            <a:r>
              <a:t>VISUAL DESCRIPTION:</a:t>
            </a:r>
          </a:p>
          <a:p>
            <a:r>
              <a:t>Recommended image: Educational illustration showing learning_objectives for Web Development, designed for university students, professional classroom style</a:t>
            </a:r>
          </a:p>
          <a:p/>
          <a:p>
            <a:r>
              <a:t>ACCESSIBILITY FEATURES:</a:t>
            </a:r>
          </a:p>
          <a:p>
            <a:r>
              <a:t>• Detailed Content: Comprehensive learning_objectives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Essential Vocabulary &amp; Key Terms slide focusing on vocabulary_introduction. Include interactive elements, check for understanding frequently, and provide multiple examples. Estimated time: 20-30 minutes per concept.</a:t>
            </a:r>
          </a:p>
          <a:p/>
          <a:p>
            <a:r>
              <a:t>VISUAL DESCRIPTION:</a:t>
            </a:r>
          </a:p>
          <a:p>
            <a:r>
              <a:t>Recommended image: Educational illustration showing vocabulary_introduction for Web Development, designed for university students, professional classroom style</a:t>
            </a:r>
          </a:p>
          <a:p/>
          <a:p>
            <a:r>
              <a:t>ACCESSIBILITY FEATURES:</a:t>
            </a:r>
          </a:p>
          <a:p>
            <a:r>
              <a:t>• Detailed Content: Comprehensive vocabulary_introduction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Core Concept Deep Dive slide focusing on detailed_concept_explanation. Include interactive elements, check for understanding frequently, and provide multiple examples. Estimated time: 20-30 minutes per concept.</a:t>
            </a:r>
          </a:p>
          <a:p/>
          <a:p>
            <a:r>
              <a:t>VISUAL DESCRIPTION:</a:t>
            </a:r>
          </a:p>
          <a:p>
            <a:r>
              <a:t>Recommended image: Educational illustration showing detailed_concept_explanation for Web Development, designed for university students, professional classroom style</a:t>
            </a:r>
          </a:p>
          <a:p/>
          <a:p>
            <a:r>
              <a:t>ACCESSIBILITY FEATURES:</a:t>
            </a:r>
          </a:p>
          <a:p>
            <a:r>
              <a:t>• Detailed Content: Comprehensive detailed_concept_explanation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Building Understanding slide focusing on concept_development. Include interactive elements, check for understanding frequently, and provide multiple examples. Estimated time: 20-30 minutes per concept.</a:t>
            </a:r>
          </a:p>
          <a:p/>
          <a:p>
            <a:r>
              <a:t>VISUAL DESCRIPTION:</a:t>
            </a:r>
          </a:p>
          <a:p>
            <a:r>
              <a:t>Recommended image: Educational illustration showing concept_development for Web Development, designed for university students, professional classroom style</a:t>
            </a:r>
          </a:p>
          <a:p/>
          <a:p>
            <a:r>
              <a:t>ACCESSIBILITY FEATURES:</a:t>
            </a:r>
          </a:p>
          <a:p>
            <a:r>
              <a:t>• Detailed Content: Comprehensive concept_development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Real-World Applications slide focusing on applications_and_examples. Include interactive elements, check for understanding frequently, and provide multiple examples. Estimated time: 20-30 minutes per concept.</a:t>
            </a:r>
          </a:p>
          <a:p/>
          <a:p>
            <a:r>
              <a:t>VISUAL DESCRIPTION:</a:t>
            </a:r>
          </a:p>
          <a:p>
            <a:r>
              <a:t>Recommended image: Educational illustration showing applications_and_examples for Web Development, designed for university students, professional classroom style</a:t>
            </a:r>
          </a:p>
          <a:p/>
          <a:p>
            <a:r>
              <a:t>ACCESSIBILITY FEATURES:</a:t>
            </a:r>
          </a:p>
          <a:p>
            <a:r>
              <a:t>• Detailed Content: Comprehensive applications_and_examples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Interactive Discovery Activity slide focusing on hands_on_learning. Include interactive elements, check for understanding frequently, and provide multiple examples. Estimated time: 20-30 minutes per concept.</a:t>
            </a:r>
          </a:p>
          <a:p/>
          <a:p>
            <a:r>
              <a:t>VISUAL DESCRIPTION:</a:t>
            </a:r>
          </a:p>
          <a:p>
            <a:r>
              <a:t>Recommended image: Educational illustration showing hands_on_learning for Web Development, designed for university students, professional classroom style</a:t>
            </a:r>
          </a:p>
          <a:p/>
          <a:p>
            <a:r>
              <a:t>ACCESSIBILITY FEATURES:</a:t>
            </a:r>
          </a:p>
          <a:p>
            <a:r>
              <a:t>• Detailed Content: Comprehensive hands_on_learning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Problem-Solving Challenge slide focusing on critical_thinking. Include interactive elements, check for understanding frequently, and provide multiple examples. Estimated time: 20-30 minutes per concept.</a:t>
            </a:r>
          </a:p>
          <a:p/>
          <a:p>
            <a:r>
              <a:t>VISUAL DESCRIPTION:</a:t>
            </a:r>
          </a:p>
          <a:p>
            <a:r>
              <a:t>Recommended image: Educational illustration showing critical_thinking for Web Development, designed for university students, professional classroom style</a:t>
            </a:r>
          </a:p>
          <a:p/>
          <a:p>
            <a:r>
              <a:t>ACCESSIBILITY FEATURES:</a:t>
            </a:r>
          </a:p>
          <a:p>
            <a:r>
              <a:t>• Detailed Content: Comprehensive critical_thinking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b="1">
                <a:solidFill>
                  <a:srgbClr val="2C3E50"/>
                </a:solidFill>
              </a:defRPr>
            </a:pPr>
            <a:r>
              <a:t>React JS</a:t>
            </a:r>
          </a:p>
        </p:txBody>
      </p:sp>
      <p:sp>
        <p:nvSpPr>
          <p:cNvPr id="3" name="Subtitle 2"/>
          <p:cNvSpPr>
            <a:spLocks noGrp="1"/>
          </p:cNvSpPr>
          <p:nvPr>
            <p:ph type="subTitle" idx="1"/>
          </p:nvPr>
        </p:nvSpPr>
        <p:spPr/>
        <p:txBody>
          <a:bodyPr/>
          <a:lstStyle/>
          <a:p>
            <a:pPr>
              <a:defRPr sz="1800">
                <a:solidFill>
                  <a:srgbClr val="7F8C8D"/>
                </a:solidFill>
              </a:defRPr>
            </a:pPr>
            <a:r>
              <a:t>Grade Level: Graduate</a:t>
            </a:r>
          </a:p>
          <a:p>
            <a:r>
              <a:t>Duration: 45 minutes</a:t>
            </a:r>
          </a:p>
          <a:p/>
          <a:p>
            <a:r>
              <a:t>Based on Universal Design for Learning (UDL) Principles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Check Your Understanding: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Check Your Understanding</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formative_assessment with multiple examples | Grade Appropriate: Content adapted for university level | Complexity Level: Complexity level 5/10 applied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Synthesis &amp; Connections: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Synthesis &amp; Connections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cross_curricular_links with multiple examples | Grade Appropriate: Content adapted for university level | Complexity Level: Complexity level 5/10 applied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Extension &amp; Enrichment: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Extension &amp; Enrichment</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advanced_applications with multiple examples | Grade Appropriate: Content adapted for university level | Complexity Level: Complexity level 5/10 applied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Summary &amp; Next Steps: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Summary &amp; Next Steps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conclusion_and_preview with multiple examples | Grade Appropriate: Content adapted for university level | Complexity Level: Complexity level 5/10 applied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Resources &amp; Support</a:t>
            </a:r>
          </a:p>
        </p:txBody>
      </p:sp>
      <p:sp>
        <p:nvSpPr>
          <p:cNvPr id="3" name="Content Placeholder 2"/>
          <p:cNvSpPr>
            <a:spLocks noGrp="1"/>
          </p:cNvSpPr>
          <p:nvPr>
            <p:ph idx="1"/>
          </p:nvPr>
        </p:nvSpPr>
        <p:spPr/>
        <p:txBody>
          <a:bodyPr/>
          <a:lstStyle/>
          <a:p>
            <a:pPr>
              <a:defRPr sz="1600">
                <a:solidFill>
                  <a:srgbClr val="34495E"/>
                </a:solidFill>
              </a:defRPr>
            </a:pPr>
            <a:r>
              <a:t>📚 Materials Used in This Lesson:</a:t>
            </a:r>
            <a:br/>
            <a:r>
              <a:t>• Interactive digital presentation with embedded multimedia</a:t>
            </a:r>
            <a:br/>
            <a:r>
              <a:t>• Printed handouts in multiple formats (standard, large print, simplified)</a:t>
            </a:r>
            <a:br/>
            <a:r>
              <a:t>• Manipulative materials for hands-on activities</a:t>
            </a:r>
            <a:br/>
            <a:r>
              <a:t>• Assessment tools with multiple response options</a:t>
            </a:r>
            <a:br/>
            <a:r>
              <a:t>• Assistive technology supports as needed</a:t>
            </a:r>
            <a:br/>
            <a:r>
              <a:t>• Reference materials and vocabulary guides</a:t>
            </a:r>
            <a:br/>
            <a:r>
              <a:t>• Extension activities for advanced learners</a:t>
            </a:r>
            <a:br/>
            <a:r>
              <a:t>• Scaffolding materials for struggling learners</a:t>
            </a:r>
            <a:br/>
            <a:br/>
            <a:r>
              <a:t>🎯 Assessment Strategies:</a:t>
            </a:r>
            <a:br/>
            <a:r>
              <a:t>• Comprehensive assessment strategy including formative and summative options: Research-based, analytical, and original work. Multiple formats available including visual demonstrations, oral explanations, written responses, digital creations, and performance tasks. All assessments align with learning objectives and accommodate diverse learning needs and preferences.</a:t>
            </a:r>
            <a:br/>
            <a:br/>
            <a:r>
              <a:t>🔄 Next Steps:</a:t>
            </a:r>
            <a:br/>
            <a:r>
              <a:t>• Systematic wrap-up that reinforces key learning about Web Development, helps students make connections to prior and future learning, and provides clear next steps. Includes reflection opportunities and preview of upcoming content.</a:t>
            </a:r>
            <a:br/>
            <a:br/>
            <a:r>
              <a:t>♿ Accessibility Support:</a:t>
            </a:r>
            <a:br/>
            <a:r>
              <a:t>• All slides include alt text and high contrast</a:t>
            </a:r>
            <a:br/>
            <a:r>
              <a:t>• Content available in multiple formats</a:t>
            </a:r>
            <a:br/>
            <a:r>
              <a:t>• Flexible pacing and participation options</a:t>
            </a:r>
            <a:br/>
            <a:r>
              <a:t>• Assistive technology compatible</a:t>
            </a:r>
            <a:br/>
            <a:br/>
            <a:r>
              <a:t>📞 For additional support or accommodations, please contact your instructor.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Welcome to the Amazing World of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Welcome to an exciting exploration of Web Development! Today's 45 minutes journey will transform your comprehension and analysis of this fascinating subject.</a:t>
            </a:r>
            <a:br/>
            <a:br/>
            <a:r>
              <a:t>**What makes Web Development so important?** This concept appears everywhere in our daily lives, from the technology you use to the natural world around you. By the end of today's lesson, you'll not only understand the key principles of Web Development, but you'll also be able to identify its applications in your own experiences.</a:t>
            </a:r>
            <a:br/>
            <a:br/>
            <a:r>
              <a:t>**Today's Learning Adventure Includes:**</a:t>
            </a:r>
            <a:br/>
            <a:r>
              <a:t>• Discovering the fundamental concepts that make Web Development work</a:t>
            </a:r>
            <a:br/>
            <a:r>
              <a:t>• Exploring real-world examples that will surprise and engage you  </a:t>
            </a:r>
            <a:br/>
            <a:r>
              <a:t>• Hands-on activities that let you experience these concepts firsthand</a:t>
            </a:r>
            <a:br/>
            <a:r>
              <a:t>• Problem-solving challenges that connect to current events and future possibilities</a:t>
            </a:r>
            <a:br/>
            <a:br/>
            <a:r>
              <a:t>**Multiple Ways to Learn:** Whether you learn best through visual demonstrations, hands-on activities, collaborative discussions, or independent reflection, today's lesson offers something for everyone. You'll have choices in how you participate and demonstrate your comprehension and analysis.</a:t>
            </a:r>
            <a:br/>
            <a:br/>
            <a:r>
              <a:t>**Why This Matters:** Understanding Web Development will help you in UI Design and connect to your future learning across multiple subjects. The skills and knowledge you gain today will serve you well beyond the classroom.</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Alt Text: Welcome slide showing diverse university students engaged in learning about Web Development | Font Size: 24pt minimum for titles, 18pt for body text | Contrast: High contrast color scheme (dark text on light background)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Learning Objectives &amp; Success Criteria: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**Your Learning Goals: What Will You Achieve Today?**</a:t>
            </a:r>
            <a:br/>
            <a:br/>
            <a:r>
              <a:t>By the end of this 45 minutes lesson, you will have developed deep comprehension and analysis and practical skills related to Web Development. Here are your specific learning goals:</a:t>
            </a:r>
            <a:br/>
            <a:br/>
            <a:r>
              <a:t>**Goal 1:** student will understand the basics of react js</a:t>
            </a:r>
            <a:br/>
            <a:br/>
            <a:r>
              <a:t>**Success Strategies Available:**</a:t>
            </a:r>
            <a:br/>
            <a:r>
              <a:t>• **Visual Learners:** Diagrams, charts, and graphic organizers will support your comprehension and analysis</a:t>
            </a:r>
            <a:br/>
            <a:r>
              <a:t>• **Auditory Learners:** Discussion opportunities and verbal explanations will reinforce concepts  </a:t>
            </a:r>
            <a:br/>
            <a:r>
              <a:t>• **Kinesthetic Learners:** Hands-on activities and movement will help you grasp key ideas</a:t>
            </a:r>
            <a:br/>
            <a:r>
              <a:t>• **Reading/Writing Learners:** Note-taking templates and written reflections will deepen learning</a:t>
            </a:r>
            <a:br/>
            <a:br/>
            <a:r>
              <a:t>**How You Can Show Your Learning:**</a:t>
            </a:r>
            <a:br/>
            <a:r>
              <a:t>You'll have multiple opportunities to demonstrate what you've learned through visual presentations, oral explanations, written summaries, digital creations, or hands-on demonstrations. Choose what works best for you!</a:t>
            </a:r>
            <a:br/>
            <a:br/>
            <a:r>
              <a:t>**Support Available:** Throughout the lesson, you'll receive scaffolding, peer support, and teacher guidance to help you achieve these goals successfully.</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learning_objectives with multiple examples | Grade Appropriate: Content adapted for university level | Complexity Level: Complexity level 5/10 applied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Essential Vocabulary &amp; Key Terms: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**Essential Vocabulary: The Language of Web Development**</a:t>
            </a:r>
            <a:br/>
            <a:br/>
            <a:r>
              <a:t>Understanding the language of Web Development is crucial for your success. Here are the key terms you'll master today:</a:t>
            </a:r>
            <a:br/>
            <a:br/>
            <a:r>
              <a:t>**Core Vocabulary Terms:**</a:t>
            </a:r>
            <a:br/>
            <a:r>
              <a:t>**Term 1 related to Web Development:** [Definition appropriate for university] - Example: [Concrete example]</a:t>
            </a:r>
            <a:br/>
            <a:r>
              <a:t>**Term 2 related to Web Development:** [Definition appropriate for university] - Example: [Concrete example]</a:t>
            </a:r>
            <a:br/>
            <a:r>
              <a:t>**Term 3 related to Web Development:** [Definition appropriate for university] - Example: [Concrete example]</a:t>
            </a:r>
            <a:br/>
            <a:br/>
            <a:r>
              <a:t>**Memory Strategies:**</a:t>
            </a:r>
            <a:br/>
            <a:r>
              <a:t>• **Visual Associations:** Connect each term to a memorable image or diagram</a:t>
            </a:r>
            <a:br/>
            <a:r>
              <a:t>• **Real-World Connections:** Link vocabulary to examples from your daily life</a:t>
            </a:r>
            <a:br/>
            <a:r>
              <a:t>• **Word Relationships:** Understand how these terms connect to each other</a:t>
            </a:r>
            <a:br/>
            <a:r>
              <a:t>• **Practice Opportunities:** Use these terms in discussions and activities throughout the lesson</a:t>
            </a:r>
            <a:br/>
            <a:br/>
            <a:r>
              <a:t>**Pronunciation Guide:** All terms include phonetic spelling to help you say them correctly and confidently.</a:t>
            </a:r>
            <a:br/>
            <a:br/>
            <a:r>
              <a:t>**Cultural Connections:** We'll explore how different cultures and communities might use or understand these concepts, broadening your perspective on Web Development.</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vocabulary_introduction with multiple examples | Grade Appropriate: Content adapted for university level | Complexity Level: Complexity level 5/10 applied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Core Concept Deep Dive: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**Understanding Web Development: A Comprehensive Exploration**</a:t>
            </a:r>
            <a:br/>
            <a:br/>
            <a:r>
              <a:t>The concept of Web Development is fundamental to comprehension and analysis UI Design. Let's explore this in detail with multiple perspectives and examples.</a:t>
            </a:r>
            <a:br/>
            <a:br/>
            <a:r>
              <a:t>**Core Definition:** Web Development can be defined as [detailed definition appropriate for university level]. This concept has become essential to our comprehension and analysis of [broader field].</a:t>
            </a:r>
            <a:br/>
            <a:br/>
            <a:r>
              <a:t>**Key Components:** The main elements that make up Web Development include:</a:t>
            </a:r>
            <a:br/>
            <a:r>
              <a:t>• **Component 1:** [Detailed explanation with examples appropriate for complexity level 5]</a:t>
            </a:r>
            <a:br/>
            <a:r>
              <a:t>• **Component 2:** [Detailed explanation with examples appropriate for complexity level 5]  </a:t>
            </a:r>
            <a:br/>
            <a:r>
              <a:t>• **Component 3:** [Detailed explanation with examples appropriate for complexity level 5]</a:t>
            </a:r>
            <a:br/>
            <a:br/>
            <a:r>
              <a:t>**Multiple Perspectives:** Different experts and cultures view Web Development in various ways:</a:t>
            </a:r>
            <a:br/>
            <a:r>
              <a:t>• **Scientific Perspective:** How scientists understand this concept</a:t>
            </a:r>
            <a:br/>
            <a:r>
              <a:t>• **Historical Perspective:** How this concept developed over time</a:t>
            </a:r>
            <a:br/>
            <a:r>
              <a:t>• **Cultural Perspective:** How different cultures relate to this concept</a:t>
            </a:r>
            <a:br/>
            <a:r>
              <a:t>• **Personal Perspective:** How this relates to students' daily lives</a:t>
            </a:r>
            <a:br/>
            <a:br/>
            <a:r>
              <a:t>**Common Misconceptions:** Many people initially think that Web Development works one way, but actually comprehension and analysis the correct concept is important because [why correct comprehension and analysis matters].</a:t>
            </a:r>
            <a:br/>
            <a:br/>
            <a:r>
              <a:t>**Memory Aids:** To help you remember this concept, think of [analogy appropriate for university level].</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detailed_concept_explanation with multiple examples | Grade Appropriate: Content adapted for university level | Complexity Level: Complexity level 5/10 applied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Building Understanding: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Building Understanding</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concept_development with multiple examples | Grade Appropriate: Content adapted for university level | Complexity Level: Complexity level 5/10 applied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Real-World Applications: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**Web Development in Action: Real-World Applications**</a:t>
            </a:r>
            <a:br/>
            <a:br/>
            <a:r>
              <a:t>Now that we understand the fundamentals of Web Development, let's explore how this concept appears and impacts our world every day.</a:t>
            </a:r>
            <a:br/>
            <a:br/>
            <a:r>
              <a:t>**Everyday Examples You Experience:**</a:t>
            </a:r>
            <a:br/>
            <a:r>
              <a:t>• **At Home:** [Specific example of how Web Development appears in home life]</a:t>
            </a:r>
            <a:br/>
            <a:r>
              <a:t>• **At School:** [Specific example of how Web Development appears in school]</a:t>
            </a:r>
            <a:br/>
            <a:r>
              <a:t>• **In Your Community:** [Specific example of how Web Development appears locally]</a:t>
            </a:r>
            <a:br/>
            <a:r>
              <a:t>• **In Entertainment/Media:** [Specific example from movies, games, social media]</a:t>
            </a:r>
            <a:br/>
            <a:br/>
            <a:r>
              <a:t>**Professional Applications:**</a:t>
            </a:r>
            <a:br/>
            <a:r>
              <a:t>• **Career Field 1:** How professionals use Web Development</a:t>
            </a:r>
            <a:br/>
            <a:r>
              <a:t>• **Career Field 2:** How professionals use Web Development</a:t>
            </a:r>
            <a:br/>
            <a:r>
              <a:t>• **Career Field 3:** How professionals use Web Development</a:t>
            </a:r>
            <a:br/>
            <a:br/>
            <a:r>
              <a:t>**Current Events Connection:** Recently in the news, Web Development has been important because [current event example]. This shows how comprehension and analysis Web Development helps us make sense of what's happening in our world.</a:t>
            </a:r>
            <a:br/>
            <a:br/>
            <a:r>
              <a:t>**Global Perspectives:** Different countries and cultures apply Web Development in unique ways, showing both universal principles and cultural variations.</a:t>
            </a:r>
            <a:br/>
            <a:br/>
            <a:r>
              <a:t>**Future Implications:** As technology and society continue to evolve, Web Development will likely play an even more important role in [future predictions].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applications_and_examples with multiple examples | Grade Appropriate: Content adapted for university level | Complexity Level: Complexity level 5/10 applied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Interactive Discovery Activity: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Interactive Discovery Activity</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hands_on_learning with multiple examples | Grade Appropriate: Content adapted for university level | Complexity Level: Complexity level 5/10 applied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Problem-Solving Challenge: Web Development</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Web Development - Problem-Solving Challenge</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critical_thinking with multiple examples | Grade Appropriate: Content adapted for university level | Complexity Level: Complexity level 5/10 applied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