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6" d="100"/>
          <a:sy n="76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2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2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9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126B8-22DF-BCBF-0AE3-123F12E6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Superstore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2ED10-E802-E5D8-0CC1-A88F23AD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614993" cy="2163418"/>
          </a:xfrm>
        </p:spPr>
        <p:txBody>
          <a:bodyPr anchor="t">
            <a:normAutofit/>
          </a:bodyPr>
          <a:lstStyle/>
          <a:p>
            <a:r>
              <a:rPr lang="en-US" dirty="0"/>
              <a:t>Mohamed Shaheen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6E20CE1-0FE2-62AE-D42D-ABFB1F6B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171" r="25085"/>
          <a:stretch/>
        </p:blipFill>
        <p:spPr>
          <a:xfrm>
            <a:off x="6280340" y="2110154"/>
            <a:ext cx="5349331" cy="323556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DA925-CF03-D0A1-F9EB-258728F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Overview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346D-3C78-E1B5-29CF-4F77DA2F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Scenario:</a:t>
            </a:r>
          </a:p>
          <a:p>
            <a:r>
              <a:rPr lang="en-US" sz="2000" dirty="0"/>
              <a:t>ABC Retail, a mid-sized e-commerce company, has been facing challenges in understanding sales performance, customer behavior, and product profitability. The company has accumulated a large volume of sales data but lacks clear insights into regional trends, customer preferences, and profit margins.</a:t>
            </a:r>
          </a:p>
          <a:p>
            <a:r>
              <a:rPr lang="en-US" sz="2000" dirty="0"/>
              <a:t>As a </a:t>
            </a:r>
            <a:r>
              <a:rPr lang="en-US" sz="2000" b="1" dirty="0"/>
              <a:t>Data Analyst</a:t>
            </a:r>
            <a:r>
              <a:rPr lang="en-US" sz="2000" dirty="0"/>
              <a:t>, your role is to clean, analyze, and visualize the data using </a:t>
            </a:r>
            <a:r>
              <a:rPr lang="en-US" sz="2000" b="1" dirty="0"/>
              <a:t>MySQL and Microsoft Excel</a:t>
            </a:r>
            <a:r>
              <a:rPr lang="en-US" sz="2000" dirty="0"/>
              <a:t> to derive actionable insights for the sales team.</a:t>
            </a:r>
          </a:p>
          <a:p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5FE47-A36A-68DA-CC87-8F06D61C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b="1" dirty="0"/>
              <a:t>Software &amp; Tools Used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BF2BDF-5658-E2EC-20AC-1048F60A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Database Management System:</a:t>
            </a:r>
            <a:r>
              <a:rPr lang="en-US" sz="2000"/>
              <a:t>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 Processing &amp; Visualization:</a:t>
            </a:r>
            <a:r>
              <a:rPr lang="en-US" sz="2000"/>
              <a:t> Microsoft Excel (Pivot Tables, Charts)</a:t>
            </a:r>
          </a:p>
          <a:p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8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18489-5257-9AFC-56C5-AD2D3E3A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Source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B28D-C161-B475-2ED6-E334E586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Dataset:</a:t>
            </a:r>
            <a:r>
              <a:rPr lang="en-US" sz="2000" dirty="0"/>
              <a:t> Historical sales transaction data (CSV file or SQL 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Attributes Include:</a:t>
            </a:r>
            <a:r>
              <a:rPr lang="en-US" sz="2000" dirty="0"/>
              <a:t> Order ID, Order Date, Customer ID, Customer Name, Product Category, Product Name, Region, Sales, Profit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ED03C-D0C9-56C6-4CAF-A5B7AED1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Key Performance Indicators (KPIs)</a:t>
            </a:r>
            <a:br>
              <a:rPr lang="en-US" sz="4000" b="1" dirty="0"/>
            </a:br>
            <a:endParaRPr lang="en-US" sz="4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DA02-9837-632D-6A71-3B7CDAAE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project focuses on the following </a:t>
            </a:r>
            <a:r>
              <a:rPr lang="en-US" sz="1700" b="1" dirty="0"/>
              <a:t>KPIs</a:t>
            </a:r>
            <a:r>
              <a:rPr lang="en-US" sz="1700" dirty="0"/>
              <a:t> to analyze and measure sales performance: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Total Revenue in 2016</a:t>
            </a:r>
            <a:r>
              <a:rPr lang="en-US" sz="1700" dirty="0"/>
              <a:t> – Total sales generated in the year 2016.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Region-wise Sales</a:t>
            </a:r>
            <a:r>
              <a:rPr lang="en-US" sz="1700" dirty="0"/>
              <a:t> – Sales distribution across different geographic locations.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Top 10 Selling Products</a:t>
            </a:r>
            <a:r>
              <a:rPr lang="en-US" sz="1700" dirty="0"/>
              <a:t> – Identifying the products that generated the most revenue.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Top 10 Customers by Sales</a:t>
            </a:r>
            <a:r>
              <a:rPr lang="en-US" sz="1700" dirty="0"/>
              <a:t> – Ranking customers based on their total spending.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Profit Margin by Product Category</a:t>
            </a:r>
            <a:r>
              <a:rPr lang="en-US" sz="1700" dirty="0"/>
              <a:t> – Measuring profitability for each category.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1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47477-2C57-3EEC-9337-3F856CAA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Cleaning &amp; Preparation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B07B-BD84-E86C-812B-60BB0251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ensure accuracy in analysis, the following </a:t>
            </a:r>
            <a:r>
              <a:rPr lang="en-US" sz="2000" b="1" dirty="0"/>
              <a:t>data cleaning steps</a:t>
            </a:r>
            <a:r>
              <a:rPr lang="en-US" sz="2000" dirty="0"/>
              <a:t> will be performed using MySQL: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Remove </a:t>
            </a:r>
            <a:r>
              <a:rPr lang="en-US" sz="2000" b="1" dirty="0"/>
              <a:t>duplicate entries</a:t>
            </a:r>
            <a:r>
              <a:rPr lang="en-US" sz="2000" dirty="0"/>
              <a:t> to avoid data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 </a:t>
            </a:r>
            <a:r>
              <a:rPr lang="en-US" sz="2000" b="1" dirty="0"/>
              <a:t>missing values</a:t>
            </a:r>
            <a:r>
              <a:rPr lang="en-US" sz="2000" dirty="0"/>
              <a:t> in Customer Name, Sales, or Profit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Standardize </a:t>
            </a:r>
            <a:r>
              <a:rPr lang="en-US" sz="2000" b="1" dirty="0"/>
              <a:t>date format</a:t>
            </a:r>
            <a:r>
              <a:rPr lang="en-US" sz="2000" dirty="0"/>
              <a:t> for better time-series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Correct any </a:t>
            </a:r>
            <a:r>
              <a:rPr lang="en-US" sz="2000" b="1" dirty="0"/>
              <a:t>negative sales or profit values</a:t>
            </a:r>
            <a:r>
              <a:rPr lang="en-US" sz="2000" dirty="0"/>
              <a:t> if necessary.</a:t>
            </a:r>
          </a:p>
          <a:p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4C7BF-939B-3B76-4743-60B2770D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US" sz="6100" b="1" dirty="0"/>
              <a:t>Visualizations &amp; Charts</a:t>
            </a:r>
            <a:br>
              <a:rPr lang="en-US" sz="6100" b="1" dirty="0"/>
            </a:br>
            <a:endParaRPr lang="en-US" sz="6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97F0-8588-200D-52C8-6AC64036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Sales Performance Charts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Total Revenue in 2016</a:t>
            </a:r>
            <a:r>
              <a:rPr lang="en-US" sz="2000" dirty="0"/>
              <a:t>* – A line</a:t>
            </a:r>
            <a:r>
              <a:rPr lang="en-US" sz="2000" b="1" dirty="0"/>
              <a:t> chart</a:t>
            </a:r>
            <a:r>
              <a:rPr lang="en-US" sz="2000" dirty="0"/>
              <a:t> showing sales trends over months.*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Region-wise Sales</a:t>
            </a:r>
            <a:r>
              <a:rPr lang="en-US" sz="2000" dirty="0"/>
              <a:t> – A bar chart comparing sales across different regions.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Top 10 Selling Products</a:t>
            </a:r>
            <a:r>
              <a:rPr lang="en-US" sz="2000" dirty="0"/>
              <a:t> – A column chart ranking the highest-selling products.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Top 10 Customers by Sales</a:t>
            </a:r>
            <a:r>
              <a:rPr lang="en-US" sz="2000" dirty="0"/>
              <a:t> – A horizontal</a:t>
            </a:r>
            <a:r>
              <a:rPr lang="en-US" sz="2000" b="1" dirty="0"/>
              <a:t> bar chart</a:t>
            </a:r>
            <a:r>
              <a:rPr lang="en-US" sz="2000" dirty="0"/>
              <a:t> displaying top customers.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Profit Margin by Product Category</a:t>
            </a:r>
            <a:r>
              <a:rPr lang="en-US" sz="2000" dirty="0"/>
              <a:t> – A pie chart illustrating the most profitable categories.</a:t>
            </a:r>
          </a:p>
          <a:p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4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8459B-F83E-7DF3-BE03-C2B47F12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Expected Outcomes</a:t>
            </a:r>
            <a:br>
              <a:rPr lang="en-US" sz="5000" b="1"/>
            </a:br>
            <a:endParaRPr lang="en-US" sz="5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AD0C-5FD4-CD8B-C792-0B3B2ADB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detailed analysis</a:t>
            </a:r>
            <a:r>
              <a:rPr lang="en-US" sz="2000" dirty="0"/>
              <a:t> of sales data for 2016, highlighting key business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Visual dashboards</a:t>
            </a:r>
            <a:r>
              <a:rPr lang="en-US" sz="2000" dirty="0"/>
              <a:t> in Excel that can be used for strategic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Actionable insights</a:t>
            </a:r>
            <a:r>
              <a:rPr lang="en-US" sz="2000" dirty="0"/>
              <a:t> to improve sales, customer targeting, and product stocking.</a:t>
            </a:r>
          </a:p>
          <a:p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DB32E-C1AA-CEF0-9F8A-F455DE42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b="1"/>
              <a:t>Conclusion</a:t>
            </a:r>
            <a:br>
              <a:rPr lang="en-US" b="1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0843-2530-A162-2FC7-4AC2E96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By leveraging </a:t>
            </a:r>
            <a:r>
              <a:rPr lang="en-US" sz="2000" b="1" dirty="0"/>
              <a:t>SQL for data cleaning and Excel for visualization</a:t>
            </a:r>
            <a:r>
              <a:rPr lang="en-US" sz="2000" dirty="0"/>
              <a:t>, this project will provide </a:t>
            </a:r>
            <a:r>
              <a:rPr lang="en-US" sz="2000" b="1" dirty="0"/>
              <a:t>clear, data-driven insights</a:t>
            </a:r>
            <a:r>
              <a:rPr lang="en-US" sz="2000" dirty="0"/>
              <a:t> to improve the company's sales strategy. The findings will help ABC Retail optimize inventory, focus on high-value customers, and enhance overall profitability.</a:t>
            </a:r>
          </a:p>
          <a:p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6683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466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Seaford</vt:lpstr>
      <vt:lpstr>LevelVTI</vt:lpstr>
      <vt:lpstr>Superstore Sales Data Analysis</vt:lpstr>
      <vt:lpstr>Project Overview </vt:lpstr>
      <vt:lpstr>Software &amp; Tools Used </vt:lpstr>
      <vt:lpstr>Data Source </vt:lpstr>
      <vt:lpstr>Key Performance Indicators (KPIs) </vt:lpstr>
      <vt:lpstr>Data Cleaning &amp; Preparation </vt:lpstr>
      <vt:lpstr>Visualizations &amp; Charts </vt:lpstr>
      <vt:lpstr>Expected Outcomes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shaheen rahman</dc:creator>
  <cp:lastModifiedBy>shaheen rahman</cp:lastModifiedBy>
  <cp:revision>1</cp:revision>
  <dcterms:created xsi:type="dcterms:W3CDTF">2025-02-06T11:36:54Z</dcterms:created>
  <dcterms:modified xsi:type="dcterms:W3CDTF">2025-02-06T19:48:18Z</dcterms:modified>
</cp:coreProperties>
</file>