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 id="270"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96" d="100"/>
          <a:sy n="96" d="100"/>
        </p:scale>
        <p:origin x="-16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07E0671-8AAD-48DE-B905-A9CADFEBC0E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38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D1AB1-EC62-4995-9DB5-D2115C90F7F2}"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E0671-8AAD-48DE-B905-A9CADFEBC0E2}" type="slidenum">
              <a:rPr lang="en-US" smtClean="0"/>
              <a:t>‹#›</a:t>
            </a:fld>
            <a:endParaRPr lang="en-US"/>
          </a:p>
        </p:txBody>
      </p:sp>
    </p:spTree>
    <p:extLst>
      <p:ext uri="{BB962C8B-B14F-4D97-AF65-F5344CB8AC3E}">
        <p14:creationId xmlns:p14="http://schemas.microsoft.com/office/powerpoint/2010/main" val="25740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486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7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spTree>
    <p:extLst>
      <p:ext uri="{BB962C8B-B14F-4D97-AF65-F5344CB8AC3E}">
        <p14:creationId xmlns:p14="http://schemas.microsoft.com/office/powerpoint/2010/main" val="130802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8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43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31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16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spTree>
    <p:extLst>
      <p:ext uri="{BB962C8B-B14F-4D97-AF65-F5344CB8AC3E}">
        <p14:creationId xmlns:p14="http://schemas.microsoft.com/office/powerpoint/2010/main" val="169157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AB1-EC62-4995-9DB5-D2115C90F7F2}"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E0671-8AAD-48DE-B905-A9CADFEBC0E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8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7D1AB1-EC62-4995-9DB5-D2115C90F7F2}"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E0671-8AAD-48DE-B905-A9CADFEBC0E2}"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09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7D1AB1-EC62-4995-9DB5-D2115C90F7F2}"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E0671-8AAD-48DE-B905-A9CADFEBC0E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66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7D1AB1-EC62-4995-9DB5-D2115C90F7F2}"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E0671-8AAD-48DE-B905-A9CADFEBC0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1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D1AB1-EC62-4995-9DB5-D2115C90F7F2}"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E0671-8AAD-48DE-B905-A9CADFEBC0E2}" type="slidenum">
              <a:rPr lang="en-US" smtClean="0"/>
              <a:t>‹#›</a:t>
            </a:fld>
            <a:endParaRPr lang="en-US"/>
          </a:p>
        </p:txBody>
      </p:sp>
    </p:spTree>
    <p:extLst>
      <p:ext uri="{BB962C8B-B14F-4D97-AF65-F5344CB8AC3E}">
        <p14:creationId xmlns:p14="http://schemas.microsoft.com/office/powerpoint/2010/main" val="135459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D1AB1-EC62-4995-9DB5-D2115C90F7F2}"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E0671-8AAD-48DE-B905-A9CADFEBC0E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51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D1AB1-EC62-4995-9DB5-D2115C90F7F2}"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E0671-8AAD-48DE-B905-A9CADFEBC0E2}" type="slidenum">
              <a:rPr lang="en-US" smtClean="0"/>
              <a:t>‹#›</a:t>
            </a:fld>
            <a:endParaRPr lang="en-US"/>
          </a:p>
        </p:txBody>
      </p:sp>
    </p:spTree>
    <p:extLst>
      <p:ext uri="{BB962C8B-B14F-4D97-AF65-F5344CB8AC3E}">
        <p14:creationId xmlns:p14="http://schemas.microsoft.com/office/powerpoint/2010/main" val="339302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7D1AB1-EC62-4995-9DB5-D2115C90F7F2}" type="datetimeFigureOut">
              <a:rPr lang="en-US" smtClean="0"/>
              <a:t>12/25/2022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7E0671-8AAD-48DE-B905-A9CADFEBC0E2}" type="slidenum">
              <a:rPr lang="en-US" smtClean="0"/>
              <a:t>‹#›</a:t>
            </a:fld>
            <a:endParaRPr lang="en-US"/>
          </a:p>
        </p:txBody>
      </p:sp>
    </p:spTree>
    <p:extLst>
      <p:ext uri="{BB962C8B-B14F-4D97-AF65-F5344CB8AC3E}">
        <p14:creationId xmlns:p14="http://schemas.microsoft.com/office/powerpoint/2010/main" val="22038597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518A23-82D6-9BFD-9F8F-66BF155DFF6E}"/>
              </a:ext>
            </a:extLst>
          </p:cNvPr>
          <p:cNvSpPr>
            <a:spLocks noGrp="1"/>
          </p:cNvSpPr>
          <p:nvPr>
            <p:ph type="ctrTitle"/>
          </p:nvPr>
        </p:nvSpPr>
        <p:spPr>
          <a:xfrm>
            <a:off x="2314415" y="2596156"/>
            <a:ext cx="7557074" cy="744173"/>
          </a:xfrm>
          <a:effectLst>
            <a:outerShdw blurRad="50800" dist="38100" dir="2700000" algn="tl" rotWithShape="0">
              <a:prstClr val="black">
                <a:alpha val="40000"/>
              </a:prstClr>
            </a:outerShdw>
          </a:effectLst>
        </p:spPr>
        <p:txBody>
          <a:bodyPr>
            <a:normAutofit fontScale="90000"/>
          </a:bodyPr>
          <a:lstStyle/>
          <a:p>
            <a:endParaRPr lang="en-US" sz="5200" b="1" i="1" dirty="0">
              <a:solidFill>
                <a:schemeClr val="tx1"/>
              </a:solidFill>
            </a:endParaRPr>
          </a:p>
        </p:txBody>
      </p:sp>
      <p:pic>
        <p:nvPicPr>
          <p:cNvPr id="5122"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9440"/>
          </a:xfrm>
          <a:prstGeom prst="rect">
            <a:avLst/>
          </a:prstGeom>
          <a:noFill/>
          <a:effectLst>
            <a:glow rad="1397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506524" y="1789664"/>
            <a:ext cx="5621573" cy="707886"/>
          </a:xfrm>
          <a:prstGeom prst="rect">
            <a:avLst/>
          </a:prstGeom>
        </p:spPr>
        <p:txBody>
          <a:bodyPr wrap="square">
            <a:spAutoFit/>
          </a:bodyPr>
          <a:lstStyle/>
          <a:p>
            <a:r>
              <a:rPr lang="en-US" sz="4000" b="1" i="1" dirty="0"/>
              <a:t>Carrefour market Project</a:t>
            </a:r>
            <a:endParaRPr lang="en-US" sz="4000" dirty="0"/>
          </a:p>
        </p:txBody>
      </p:sp>
    </p:spTree>
    <p:extLst>
      <p:ext uri="{BB962C8B-B14F-4D97-AF65-F5344CB8AC3E}">
        <p14:creationId xmlns:p14="http://schemas.microsoft.com/office/powerpoint/2010/main" val="307562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434F28D-04BF-4E2F-8CF9-E4AD5257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1" y="870012"/>
            <a:ext cx="5477522" cy="5104660"/>
          </a:xfrm>
          <a:prstGeom prst="rect">
            <a:avLst/>
          </a:prstGeom>
        </p:spPr>
      </p:pic>
      <p:sp>
        <p:nvSpPr>
          <p:cNvPr id="4" name="TextBox 3">
            <a:extLst>
              <a:ext uri="{FF2B5EF4-FFF2-40B4-BE49-F238E27FC236}">
                <a16:creationId xmlns="" xmlns:a16="http://schemas.microsoft.com/office/drawing/2014/main" id="{D37E21FB-A64C-4AE5-9AC2-1D644F44DA4B}"/>
              </a:ext>
            </a:extLst>
          </p:cNvPr>
          <p:cNvSpPr txBox="1"/>
          <p:nvPr/>
        </p:nvSpPr>
        <p:spPr>
          <a:xfrm>
            <a:off x="6631620" y="2690336"/>
            <a:ext cx="4318276" cy="1477328"/>
          </a:xfrm>
          <a:prstGeom prst="rect">
            <a:avLst/>
          </a:prstGeom>
          <a:noFill/>
        </p:spPr>
        <p:txBody>
          <a:bodyPr wrap="square" rtlCol="1">
            <a:spAutoFit/>
          </a:bodyPr>
          <a:lstStyle/>
          <a:p>
            <a:pPr marL="285750" indent="-285750">
              <a:buFont typeface="Arial" panose="020B0604020202020204" pitchFamily="34" charset="0"/>
              <a:buChar char="•"/>
            </a:pPr>
            <a:r>
              <a:rPr lang="en-US" dirty="0"/>
              <a:t>When the user chooses the credit card payment option, this page appears for him to enter the credit card number until the payment process is completed, provided that the number is valid</a:t>
            </a:r>
            <a:endParaRPr lang="ar-EG" dirty="0"/>
          </a:p>
        </p:txBody>
      </p:sp>
    </p:spTree>
    <p:extLst>
      <p:ext uri="{BB962C8B-B14F-4D97-AF65-F5344CB8AC3E}">
        <p14:creationId xmlns:p14="http://schemas.microsoft.com/office/powerpoint/2010/main" val="319803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057F612-CED9-4809-9614-7E89773FC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2" y="859409"/>
            <a:ext cx="4509856" cy="4793941"/>
          </a:xfrm>
          <a:prstGeom prst="rect">
            <a:avLst/>
          </a:prstGeom>
        </p:spPr>
      </p:pic>
      <p:sp>
        <p:nvSpPr>
          <p:cNvPr id="8" name="TextBox 7">
            <a:extLst>
              <a:ext uri="{FF2B5EF4-FFF2-40B4-BE49-F238E27FC236}">
                <a16:creationId xmlns="" xmlns:a16="http://schemas.microsoft.com/office/drawing/2014/main" id="{84E9C948-29C2-41B9-B9C7-B12248FFD735}"/>
              </a:ext>
            </a:extLst>
          </p:cNvPr>
          <p:cNvSpPr txBox="1"/>
          <p:nvPr/>
        </p:nvSpPr>
        <p:spPr>
          <a:xfrm>
            <a:off x="7217545" y="2379217"/>
            <a:ext cx="2618914" cy="1754326"/>
          </a:xfrm>
          <a:prstGeom prst="rect">
            <a:avLst/>
          </a:prstGeom>
          <a:noFill/>
        </p:spPr>
        <p:txBody>
          <a:bodyPr wrap="square" rtlCol="1">
            <a:spAutoFit/>
          </a:bodyPr>
          <a:lstStyle/>
          <a:p>
            <a:pPr marL="285750" indent="-285750">
              <a:buFont typeface="Arial" panose="020B0604020202020204" pitchFamily="34" charset="0"/>
              <a:buChar char="•"/>
            </a:pPr>
            <a:r>
              <a:rPr lang="en-US" dirty="0"/>
              <a:t>On this page, the customer specifies the time and date he wants to receive the order from the delivery service</a:t>
            </a:r>
            <a:endParaRPr lang="ar-EG" dirty="0"/>
          </a:p>
        </p:txBody>
      </p:sp>
    </p:spTree>
    <p:extLst>
      <p:ext uri="{BB962C8B-B14F-4D97-AF65-F5344CB8AC3E}">
        <p14:creationId xmlns:p14="http://schemas.microsoft.com/office/powerpoint/2010/main" val="43304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329A629-E392-43C6-9F43-25961FC48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64" y="816745"/>
            <a:ext cx="4371942" cy="5113538"/>
          </a:xfrm>
          <a:prstGeom prst="rect">
            <a:avLst/>
          </a:prstGeom>
        </p:spPr>
      </p:pic>
      <p:sp>
        <p:nvSpPr>
          <p:cNvPr id="6" name="TextBox 5">
            <a:extLst>
              <a:ext uri="{FF2B5EF4-FFF2-40B4-BE49-F238E27FC236}">
                <a16:creationId xmlns="" xmlns:a16="http://schemas.microsoft.com/office/drawing/2014/main" id="{34862C74-1F62-4412-8407-68EB87BC2D63}"/>
              </a:ext>
            </a:extLst>
          </p:cNvPr>
          <p:cNvSpPr txBox="1"/>
          <p:nvPr/>
        </p:nvSpPr>
        <p:spPr>
          <a:xfrm>
            <a:off x="6276513" y="2263806"/>
            <a:ext cx="4634143" cy="2585323"/>
          </a:xfrm>
          <a:prstGeom prst="rect">
            <a:avLst/>
          </a:prstGeom>
          <a:noFill/>
        </p:spPr>
        <p:txBody>
          <a:bodyPr wrap="square" rtlCol="1">
            <a:spAutoFit/>
          </a:bodyPr>
          <a:lstStyle/>
          <a:p>
            <a:pPr marL="285750" indent="-285750">
              <a:buFont typeface="Arial" panose="020B0604020202020204" pitchFamily="34" charset="0"/>
              <a:buChar char="•"/>
            </a:pPr>
            <a:r>
              <a:rPr lang="en-US" dirty="0"/>
              <a:t>After the administrator can log in to the site, the Administrator window appears, which provides him with some services such as adding, editing, and deleting the customer, viewing the item's status, adding, updating, and deleting item, canceling the customer's order, updating his profile, changing his password, or exiting</a:t>
            </a:r>
            <a:endParaRPr lang="ar-EG" dirty="0"/>
          </a:p>
          <a:p>
            <a:pPr marL="285750" indent="-285750">
              <a:buFont typeface="Arial" panose="020B0604020202020204" pitchFamily="34" charset="0"/>
              <a:buChar char="•"/>
            </a:pPr>
            <a:endParaRPr lang="ar-EG" dirty="0"/>
          </a:p>
        </p:txBody>
      </p:sp>
    </p:spTree>
    <p:extLst>
      <p:ext uri="{BB962C8B-B14F-4D97-AF65-F5344CB8AC3E}">
        <p14:creationId xmlns:p14="http://schemas.microsoft.com/office/powerpoint/2010/main" val="8100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7399668-5728-4F0C-931D-4FAA5834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6" y="812800"/>
            <a:ext cx="4705165" cy="5232400"/>
          </a:xfrm>
          <a:prstGeom prst="rect">
            <a:avLst/>
          </a:prstGeom>
        </p:spPr>
      </p:pic>
      <p:sp>
        <p:nvSpPr>
          <p:cNvPr id="6" name="TextBox 5">
            <a:extLst>
              <a:ext uri="{FF2B5EF4-FFF2-40B4-BE49-F238E27FC236}">
                <a16:creationId xmlns="" xmlns:a16="http://schemas.microsoft.com/office/drawing/2014/main" id="{E2907A77-4F98-46EB-88B9-BF0D9B8AC513}"/>
              </a:ext>
            </a:extLst>
          </p:cNvPr>
          <p:cNvSpPr txBox="1"/>
          <p:nvPr/>
        </p:nvSpPr>
        <p:spPr>
          <a:xfrm>
            <a:off x="6560599" y="2413337"/>
            <a:ext cx="3400147" cy="2031325"/>
          </a:xfrm>
          <a:prstGeom prst="rect">
            <a:avLst/>
          </a:prstGeom>
          <a:noFill/>
        </p:spPr>
        <p:txBody>
          <a:bodyPr wrap="square" rtlCol="1">
            <a:spAutoFit/>
          </a:bodyPr>
          <a:lstStyle/>
          <a:p>
            <a:pPr marL="285750" indent="-285750">
              <a:buFont typeface="Arial" panose="020B0604020202020204" pitchFamily="34" charset="0"/>
              <a:buChar char="•"/>
            </a:pPr>
            <a:r>
              <a:rPr lang="en-US" dirty="0"/>
              <a:t>When the Admin or Stuff presses the button to view item state, this page appears for him so that he writes the ID of the item to show him its quantity, production date and expiration date.</a:t>
            </a:r>
            <a:endParaRPr lang="ar-EG" dirty="0"/>
          </a:p>
        </p:txBody>
      </p:sp>
    </p:spTree>
    <p:extLst>
      <p:ext uri="{BB962C8B-B14F-4D97-AF65-F5344CB8AC3E}">
        <p14:creationId xmlns:p14="http://schemas.microsoft.com/office/powerpoint/2010/main" val="375808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9ECEEF6-7E85-4725-A1F8-3C093EAF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9" y="703401"/>
            <a:ext cx="4962617" cy="5451198"/>
          </a:xfrm>
          <a:prstGeom prst="rect">
            <a:avLst/>
          </a:prstGeom>
        </p:spPr>
      </p:pic>
      <p:sp>
        <p:nvSpPr>
          <p:cNvPr id="5" name="TextBox 4">
            <a:extLst>
              <a:ext uri="{FF2B5EF4-FFF2-40B4-BE49-F238E27FC236}">
                <a16:creationId xmlns="" xmlns:a16="http://schemas.microsoft.com/office/drawing/2014/main" id="{E5854A25-1124-4E79-8D34-8AA006115B56}"/>
              </a:ext>
            </a:extLst>
          </p:cNvPr>
          <p:cNvSpPr txBox="1"/>
          <p:nvPr/>
        </p:nvSpPr>
        <p:spPr>
          <a:xfrm flipH="1">
            <a:off x="6897949" y="2379219"/>
            <a:ext cx="3052587" cy="2308324"/>
          </a:xfrm>
          <a:prstGeom prst="rect">
            <a:avLst/>
          </a:prstGeom>
          <a:noFill/>
        </p:spPr>
        <p:txBody>
          <a:bodyPr wrap="square" rtlCol="1">
            <a:spAutoFit/>
          </a:bodyPr>
          <a:lstStyle/>
          <a:p>
            <a:pPr marL="285750" indent="-285750">
              <a:buFont typeface="Arial" panose="020B0604020202020204" pitchFamily="34" charset="0"/>
              <a:buChar char="•"/>
            </a:pPr>
            <a:r>
              <a:rPr lang="en-US" dirty="0"/>
              <a:t>When the administrator or stuff presses the button to add, update, and delete an item, this page appears to him, so he must select the operation he wants and fill in the data and press the operation button</a:t>
            </a:r>
            <a:endParaRPr lang="ar-EG" dirty="0"/>
          </a:p>
        </p:txBody>
      </p:sp>
    </p:spTree>
    <p:extLst>
      <p:ext uri="{BB962C8B-B14F-4D97-AF65-F5344CB8AC3E}">
        <p14:creationId xmlns:p14="http://schemas.microsoft.com/office/powerpoint/2010/main" val="31645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3" y="890545"/>
            <a:ext cx="8067426" cy="5077405"/>
          </a:xfrm>
          <a:prstGeom prst="rect">
            <a:avLst/>
          </a:prstGeom>
        </p:spPr>
      </p:pic>
      <p:sp>
        <p:nvSpPr>
          <p:cNvPr id="3" name="TextBox 2"/>
          <p:cNvSpPr txBox="1"/>
          <p:nvPr/>
        </p:nvSpPr>
        <p:spPr>
          <a:xfrm>
            <a:off x="8984974" y="1916264"/>
            <a:ext cx="2210463" cy="2862322"/>
          </a:xfrm>
          <a:prstGeom prst="rect">
            <a:avLst/>
          </a:prstGeom>
          <a:noFill/>
        </p:spPr>
        <p:txBody>
          <a:bodyPr wrap="square" rtlCol="0">
            <a:spAutoFit/>
          </a:bodyPr>
          <a:lstStyle/>
          <a:p>
            <a:r>
              <a:rPr lang="en-US" dirty="0" smtClean="0"/>
              <a:t>Admin when he want to add/edit/delete customer this page will show to him and enter (cutomer_id,name,email,address,number,password,credit_number )</a:t>
            </a:r>
          </a:p>
          <a:p>
            <a:r>
              <a:rPr lang="en-US" dirty="0" smtClean="0"/>
              <a:t>And add or edit or delete as he want.</a:t>
            </a:r>
            <a:endParaRPr lang="en-US" dirty="0"/>
          </a:p>
        </p:txBody>
      </p:sp>
    </p:spTree>
    <p:extLst>
      <p:ext uri="{BB962C8B-B14F-4D97-AF65-F5344CB8AC3E}">
        <p14:creationId xmlns:p14="http://schemas.microsoft.com/office/powerpoint/2010/main" val="24915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21" y="834887"/>
            <a:ext cx="7823200" cy="5106946"/>
          </a:xfrm>
          <a:prstGeom prst="rect">
            <a:avLst/>
          </a:prstGeom>
        </p:spPr>
      </p:pic>
      <p:sp>
        <p:nvSpPr>
          <p:cNvPr id="4" name="TextBox 3"/>
          <p:cNvSpPr txBox="1"/>
          <p:nvPr/>
        </p:nvSpPr>
        <p:spPr>
          <a:xfrm>
            <a:off x="8857753" y="2043485"/>
            <a:ext cx="2401294" cy="1200329"/>
          </a:xfrm>
          <a:prstGeom prst="rect">
            <a:avLst/>
          </a:prstGeom>
          <a:noFill/>
        </p:spPr>
        <p:txBody>
          <a:bodyPr wrap="square" rtlCol="0">
            <a:spAutoFit/>
          </a:bodyPr>
          <a:lstStyle/>
          <a:p>
            <a:r>
              <a:rPr lang="en-US" dirty="0" smtClean="0"/>
              <a:t>Admin or staff Enter item_id and see date of item ,expired_date  and quantity</a:t>
            </a:r>
            <a:endParaRPr lang="en-US" dirty="0"/>
          </a:p>
        </p:txBody>
      </p:sp>
    </p:spTree>
    <p:extLst>
      <p:ext uri="{BB962C8B-B14F-4D97-AF65-F5344CB8AC3E}">
        <p14:creationId xmlns:p14="http://schemas.microsoft.com/office/powerpoint/2010/main" val="2792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oftware engineering\project\gui\370c0ebf-f982-40b9-bbf1-79ba7557ae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97" y="937922"/>
            <a:ext cx="5865522"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49155" y="1701579"/>
            <a:ext cx="3196424" cy="1200329"/>
          </a:xfrm>
          <a:prstGeom prst="rect">
            <a:avLst/>
          </a:prstGeom>
          <a:noFill/>
        </p:spPr>
        <p:txBody>
          <a:bodyPr wrap="square" rtlCol="0">
            <a:spAutoFit/>
          </a:bodyPr>
          <a:lstStyle/>
          <a:p>
            <a:r>
              <a:rPr lang="en-US" dirty="0" smtClean="0"/>
              <a:t>This is the page of delivery he can view orders from </a:t>
            </a:r>
            <a:r>
              <a:rPr lang="en-US" dirty="0" err="1" smtClean="0"/>
              <a:t>customers,update</a:t>
            </a:r>
            <a:r>
              <a:rPr lang="en-US" dirty="0" smtClean="0"/>
              <a:t> profile,change password</a:t>
            </a:r>
            <a:endParaRPr lang="en-US" dirty="0"/>
          </a:p>
        </p:txBody>
      </p:sp>
    </p:spTree>
    <p:extLst>
      <p:ext uri="{BB962C8B-B14F-4D97-AF65-F5344CB8AC3E}">
        <p14:creationId xmlns:p14="http://schemas.microsoft.com/office/powerpoint/2010/main" val="201140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oftware engineering\project\gui\d38587ef-062a-472e-a192-957dad92f7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71" y="811033"/>
            <a:ext cx="8223359" cy="5216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99659" y="1868557"/>
            <a:ext cx="1979875" cy="2308324"/>
          </a:xfrm>
          <a:prstGeom prst="rect">
            <a:avLst/>
          </a:prstGeom>
          <a:noFill/>
        </p:spPr>
        <p:txBody>
          <a:bodyPr wrap="square" rtlCol="0">
            <a:spAutoFit/>
          </a:bodyPr>
          <a:lstStyle/>
          <a:p>
            <a:r>
              <a:rPr lang="en-US" dirty="0" smtClean="0"/>
              <a:t>This page is an order request to delivery with order id,customer_address,phone_number and determine if he  accept or reject order </a:t>
            </a:r>
            <a:endParaRPr lang="en-US" dirty="0"/>
          </a:p>
        </p:txBody>
      </p:sp>
    </p:spTree>
    <p:extLst>
      <p:ext uri="{BB962C8B-B14F-4D97-AF65-F5344CB8AC3E}">
        <p14:creationId xmlns:p14="http://schemas.microsoft.com/office/powerpoint/2010/main" val="272492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D603B78-C7CC-431C-A3A5-46CC4C142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7" y="736847"/>
            <a:ext cx="4971495" cy="5302003"/>
          </a:xfrm>
          <a:prstGeom prst="rect">
            <a:avLst/>
          </a:prstGeom>
        </p:spPr>
      </p:pic>
      <p:sp>
        <p:nvSpPr>
          <p:cNvPr id="4" name="TextBox 3">
            <a:extLst>
              <a:ext uri="{FF2B5EF4-FFF2-40B4-BE49-F238E27FC236}">
                <a16:creationId xmlns="" xmlns:a16="http://schemas.microsoft.com/office/drawing/2014/main" id="{3CCA1020-726C-46B7-86A5-9AFA3F1E2804}"/>
              </a:ext>
            </a:extLst>
          </p:cNvPr>
          <p:cNvSpPr txBox="1"/>
          <p:nvPr/>
        </p:nvSpPr>
        <p:spPr>
          <a:xfrm>
            <a:off x="7324079" y="1997839"/>
            <a:ext cx="3007043" cy="2862322"/>
          </a:xfrm>
          <a:prstGeom prst="rect">
            <a:avLst/>
          </a:prstGeom>
          <a:noFill/>
        </p:spPr>
        <p:txBody>
          <a:bodyPr wrap="square" rtlCol="1">
            <a:spAutoFit/>
          </a:bodyPr>
          <a:lstStyle/>
          <a:p>
            <a:pPr marL="285750" indent="-285750">
              <a:buFont typeface="Arial" panose="020B0604020202020204" pitchFamily="34" charset="0"/>
              <a:buChar char="•"/>
            </a:pPr>
            <a:r>
              <a:rPr lang="en-US" dirty="0"/>
              <a:t>After the one of stuff can log in to the site, the stuff window appears, which provides him with some services such as viewing the item's status, adding, updating, and deleting item , updating his profile, changing his password, or exiting</a:t>
            </a:r>
            <a:endParaRPr lang="ar-EG" dirty="0"/>
          </a:p>
        </p:txBody>
      </p:sp>
    </p:spTree>
    <p:extLst>
      <p:ext uri="{BB962C8B-B14F-4D97-AF65-F5344CB8AC3E}">
        <p14:creationId xmlns:p14="http://schemas.microsoft.com/office/powerpoint/2010/main" val="17802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B4D25B9F-A408-8956-F8A5-BA5C7D94E153}"/>
              </a:ext>
            </a:extLst>
          </p:cNvPr>
          <p:cNvSpPr txBox="1"/>
          <p:nvPr/>
        </p:nvSpPr>
        <p:spPr>
          <a:xfrm>
            <a:off x="1002890" y="1047135"/>
            <a:ext cx="9689691" cy="4801314"/>
          </a:xfrm>
          <a:prstGeom prst="rect">
            <a:avLst/>
          </a:prstGeom>
          <a:noFill/>
        </p:spPr>
        <p:txBody>
          <a:bodyPr wrap="square">
            <a:spAutoFit/>
          </a:bodyPr>
          <a:lstStyle/>
          <a:p>
            <a:r>
              <a:rPr lang="en-US" sz="2800" dirty="0">
                <a:latin typeface="+mj-lt"/>
              </a:rPr>
              <a:t>Team Member:</a:t>
            </a:r>
          </a:p>
          <a:p>
            <a:endParaRPr lang="en-US" dirty="0"/>
          </a:p>
          <a:p>
            <a:endParaRPr lang="en-US" sz="2000" dirty="0"/>
          </a:p>
          <a:p>
            <a:r>
              <a:rPr lang="en-US" sz="2400" dirty="0"/>
              <a:t>1.Mohamed Sabry Mahmoud Shehab Eldean .</a:t>
            </a:r>
          </a:p>
          <a:p>
            <a:r>
              <a:rPr lang="en-US" sz="2400" dirty="0"/>
              <a:t>2.Mohamed Helmy Abd alaziz Ahmed .</a:t>
            </a:r>
          </a:p>
          <a:p>
            <a:r>
              <a:rPr lang="en-US" sz="2400" dirty="0"/>
              <a:t>3.Leqaa Mohamed Abdallah Abdelsalam .</a:t>
            </a:r>
          </a:p>
          <a:p>
            <a:r>
              <a:rPr lang="en-US" sz="2400" dirty="0"/>
              <a:t>4.Fatma Mohamed Elsayed Abdelmaboud .</a:t>
            </a:r>
          </a:p>
          <a:p>
            <a:r>
              <a:rPr lang="en-US" sz="2400" dirty="0"/>
              <a:t>5.Mohamed Salah Abdel Moneim Abdel Fattah .</a:t>
            </a:r>
          </a:p>
          <a:p>
            <a:r>
              <a:rPr lang="en-US" sz="2400" dirty="0"/>
              <a:t>6.Mohamed Sabry Mohamed Ahmed .</a:t>
            </a:r>
          </a:p>
          <a:p>
            <a:endParaRPr lang="en-US" sz="2400" dirty="0"/>
          </a:p>
          <a:p>
            <a:endParaRPr lang="en-US" sz="2400" dirty="0"/>
          </a:p>
          <a:p>
            <a:r>
              <a:rPr lang="en-US" sz="2400" dirty="0"/>
              <a:t>Supervised by : Eng. Abdallah Mohamed.</a:t>
            </a:r>
          </a:p>
          <a:p>
            <a:r>
              <a:rPr lang="en-US" sz="2400" dirty="0"/>
              <a:t> Instructor : Prof.Shimaa Talat .</a:t>
            </a:r>
          </a:p>
        </p:txBody>
      </p:sp>
    </p:spTree>
    <p:extLst>
      <p:ext uri="{BB962C8B-B14F-4D97-AF65-F5344CB8AC3E}">
        <p14:creationId xmlns:p14="http://schemas.microsoft.com/office/powerpoint/2010/main" val="251482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animEffect transition="in" filter="fade">
                                      <p:cBhvr>
                                        <p:cTn id="25" dur="500"/>
                                        <p:tgtEl>
                                          <p:spTgt spid="7">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12" end="12"/>
                                            </p:txEl>
                                          </p:spTgt>
                                        </p:tgtEl>
                                        <p:attrNameLst>
                                          <p:attrName>style.visibility</p:attrName>
                                        </p:attrNameLst>
                                      </p:cBhvr>
                                      <p:to>
                                        <p:strVal val="visible"/>
                                      </p:to>
                                    </p:set>
                                    <p:animEffect transition="in" filter="fade">
                                      <p:cBhvr>
                                        <p:cTn id="2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oftware engineering\project\gui\Untitled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38" y="874643"/>
            <a:ext cx="7615555" cy="48654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865704" y="2067339"/>
            <a:ext cx="2115047" cy="2031325"/>
          </a:xfrm>
          <a:prstGeom prst="rect">
            <a:avLst/>
          </a:prstGeom>
          <a:noFill/>
        </p:spPr>
        <p:txBody>
          <a:bodyPr wrap="square" rtlCol="0">
            <a:spAutoFit/>
          </a:bodyPr>
          <a:lstStyle/>
          <a:p>
            <a:r>
              <a:rPr lang="en-US" dirty="0" smtClean="0"/>
              <a:t>Any person in the system can update their profile (name or password or phone_number or address or credit-card number) </a:t>
            </a:r>
            <a:endParaRPr lang="en-US" dirty="0"/>
          </a:p>
        </p:txBody>
      </p:sp>
    </p:spTree>
    <p:extLst>
      <p:ext uri="{BB962C8B-B14F-4D97-AF65-F5344CB8AC3E}">
        <p14:creationId xmlns:p14="http://schemas.microsoft.com/office/powerpoint/2010/main" val="30631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software engineering\project\gui\e3879cfe-1c82-41d7-86a9-b71f9638ae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63" y="843335"/>
            <a:ext cx="8294921" cy="51917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83757" y="1884459"/>
            <a:ext cx="1916264" cy="2308324"/>
          </a:xfrm>
          <a:prstGeom prst="rect">
            <a:avLst/>
          </a:prstGeom>
          <a:noFill/>
        </p:spPr>
        <p:txBody>
          <a:bodyPr wrap="square" rtlCol="0">
            <a:spAutoFit/>
          </a:bodyPr>
          <a:lstStyle/>
          <a:p>
            <a:r>
              <a:rPr lang="en-US" dirty="0" smtClean="0"/>
              <a:t>Any person on the system can change password of account via enter current password and enter a newpassword twice.</a:t>
            </a:r>
            <a:endParaRPr lang="en-US" dirty="0"/>
          </a:p>
        </p:txBody>
      </p:sp>
    </p:spTree>
    <p:extLst>
      <p:ext uri="{BB962C8B-B14F-4D97-AF65-F5344CB8AC3E}">
        <p14:creationId xmlns:p14="http://schemas.microsoft.com/office/powerpoint/2010/main" val="336465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BE150-55C5-61A6-92D3-3AE9BC6D59CE}"/>
              </a:ext>
            </a:extLst>
          </p:cNvPr>
          <p:cNvPicPr>
            <a:picLocks noChangeAspect="1"/>
          </p:cNvPicPr>
          <p:nvPr/>
        </p:nvPicPr>
        <p:blipFill>
          <a:blip r:embed="rId2"/>
          <a:stretch>
            <a:fillRect/>
          </a:stretch>
        </p:blipFill>
        <p:spPr>
          <a:xfrm>
            <a:off x="698090" y="641555"/>
            <a:ext cx="1371600" cy="1209368"/>
          </a:xfrm>
          <a:prstGeom prst="rect">
            <a:avLst/>
          </a:prstGeom>
        </p:spPr>
      </p:pic>
      <p:sp>
        <p:nvSpPr>
          <p:cNvPr id="2" name="Title 1">
            <a:extLst>
              <a:ext uri="{FF2B5EF4-FFF2-40B4-BE49-F238E27FC236}">
                <a16:creationId xmlns="" xmlns:a16="http://schemas.microsoft.com/office/drawing/2014/main" id="{5A191CB4-5BE7-A17D-0C79-CFD5EE443745}"/>
              </a:ext>
            </a:extLst>
          </p:cNvPr>
          <p:cNvSpPr>
            <a:spLocks noGrp="1"/>
          </p:cNvSpPr>
          <p:nvPr>
            <p:ph type="title"/>
          </p:nvPr>
        </p:nvSpPr>
        <p:spPr>
          <a:xfrm>
            <a:off x="4006646" y="973394"/>
            <a:ext cx="3347884" cy="1209368"/>
          </a:xfrm>
        </p:spPr>
        <p:txBody>
          <a:bodyPr>
            <a:normAutofit/>
          </a:bodyPr>
          <a:lstStyle/>
          <a:p>
            <a:r>
              <a:rPr lang="en-US" b="1" i="1" dirty="0">
                <a:solidFill>
                  <a:schemeClr val="tx1"/>
                </a:solidFill>
              </a:rPr>
              <a:t>Overview</a:t>
            </a:r>
          </a:p>
        </p:txBody>
      </p:sp>
      <p:sp>
        <p:nvSpPr>
          <p:cNvPr id="3" name="Content Placeholder 2">
            <a:extLst>
              <a:ext uri="{FF2B5EF4-FFF2-40B4-BE49-F238E27FC236}">
                <a16:creationId xmlns="" xmlns:a16="http://schemas.microsoft.com/office/drawing/2014/main" id="{98936B4D-AA20-51E7-0479-024A1A34A2ED}"/>
              </a:ext>
            </a:extLst>
          </p:cNvPr>
          <p:cNvSpPr>
            <a:spLocks noGrp="1"/>
          </p:cNvSpPr>
          <p:nvPr>
            <p:ph idx="1"/>
          </p:nvPr>
        </p:nvSpPr>
        <p:spPr>
          <a:xfrm>
            <a:off x="867696" y="2669457"/>
            <a:ext cx="10456608" cy="3215149"/>
          </a:xfrm>
        </p:spPr>
        <p:txBody>
          <a:bodyPr>
            <a:noAutofit/>
          </a:bodyPr>
          <a:lstStyle/>
          <a:p>
            <a:pPr marL="0" indent="0">
              <a:buNone/>
            </a:pPr>
            <a:r>
              <a:rPr lang="en-US" sz="1750" dirty="0"/>
              <a:t> Carrefour market management is popular and large supermarket, it have a thousand of products So we make a system to control and coordinate transaction in this supermarket, we make a system to Make a customer happy and deal with supermarket easily, save time, effort that customer do to buy Something from a supermarket, customer communicate with supermarket efficiently way, essential Point in this system solve a problem of People crowded in supermarket (corona virus widespread in The world), there exist admin in the system have access on any process in the system and can add Customer, stuff to the system and have report of everything about the supermarket, there exist a Person who deliver order to the customer, there exist financial management that responsible for Anything that related to money, there exist stuff may belongs to sales or marketing, stuff sales that Responsible for communicate with customer in the supermarket and every section in supermarket Have stuff sales, stuff marketing that responsible for market supermarket on the internet, update Products on the internet and reply to the customer where that ask question to the system, there Exist two type of customers (normal customer, special customer) a special customer is a person who Buy from the supermarket more than 10000$ and has offers better than offers of normal customers.</a:t>
            </a:r>
          </a:p>
        </p:txBody>
      </p:sp>
    </p:spTree>
    <p:extLst>
      <p:ext uri="{BB962C8B-B14F-4D97-AF65-F5344CB8AC3E}">
        <p14:creationId xmlns:p14="http://schemas.microsoft.com/office/powerpoint/2010/main" val="307957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936B4D-AA20-51E7-0479-024A1A34A2ED}"/>
              </a:ext>
            </a:extLst>
          </p:cNvPr>
          <p:cNvSpPr>
            <a:spLocks noGrp="1"/>
          </p:cNvSpPr>
          <p:nvPr>
            <p:ph idx="4294967295"/>
          </p:nvPr>
        </p:nvSpPr>
        <p:spPr>
          <a:xfrm>
            <a:off x="796414" y="737420"/>
            <a:ext cx="10692580" cy="1623040"/>
          </a:xfrm>
        </p:spPr>
        <p:txBody>
          <a:bodyPr vert="horz" lIns="91440" tIns="45720" rIns="91440" bIns="45720" rtlCol="0" anchor="t">
            <a:normAutofit/>
          </a:bodyPr>
          <a:lstStyle/>
          <a:p>
            <a:pPr marL="0" indent="0"/>
            <a:r>
              <a:rPr lang="en-US" dirty="0"/>
              <a:t>When the customer starts using the site, this window appears for him.</a:t>
            </a:r>
          </a:p>
        </p:txBody>
      </p:sp>
      <p:pic>
        <p:nvPicPr>
          <p:cNvPr id="6" name="Picture 5" descr="Graphical user interface, diagram&#10;&#10;Description automatically generated">
            <a:extLst>
              <a:ext uri="{FF2B5EF4-FFF2-40B4-BE49-F238E27FC236}">
                <a16:creationId xmlns="" xmlns:a16="http://schemas.microsoft.com/office/drawing/2014/main" id="{A7B6DC91-87D1-4863-3828-9ACBFC54F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548" y="1548940"/>
            <a:ext cx="8259097" cy="4232786"/>
          </a:xfrm>
          <a:prstGeom prst="rect">
            <a:avLst/>
          </a:prstGeom>
        </p:spPr>
      </p:pic>
    </p:spTree>
    <p:extLst>
      <p:ext uri="{BB962C8B-B14F-4D97-AF65-F5344CB8AC3E}">
        <p14:creationId xmlns:p14="http://schemas.microsoft.com/office/powerpoint/2010/main" val="33980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F0DBEF-5F91-48EA-AE5E-15961EC3E88E}"/>
              </a:ext>
            </a:extLst>
          </p:cNvPr>
          <p:cNvSpPr txBox="1"/>
          <p:nvPr/>
        </p:nvSpPr>
        <p:spPr>
          <a:xfrm>
            <a:off x="755240" y="764061"/>
            <a:ext cx="3049844" cy="286232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Roboto" panose="02000000000000000000" pitchFamily="2" charset="0"/>
              </a:rPr>
              <a:t>If the user does not have an account, the user presses the sign up button. He is required to enter the username, password, email, phone number, address, and credit card number in order to be able to enter the site.</a:t>
            </a:r>
            <a:endParaRPr lang="en-US" dirty="0"/>
          </a:p>
        </p:txBody>
      </p:sp>
      <p:pic>
        <p:nvPicPr>
          <p:cNvPr id="5" name="Picture 4" descr="Graphical user interface, text, application&#10;&#10;Description automatically generated">
            <a:extLst>
              <a:ext uri="{FF2B5EF4-FFF2-40B4-BE49-F238E27FC236}">
                <a16:creationId xmlns="" xmlns:a16="http://schemas.microsoft.com/office/drawing/2014/main" id="{1A114BA9-FA72-B770-E643-695B700C5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896" y="886732"/>
            <a:ext cx="7446801" cy="4968377"/>
          </a:xfrm>
          <a:prstGeom prst="rect">
            <a:avLst/>
          </a:prstGeom>
        </p:spPr>
      </p:pic>
    </p:spTree>
    <p:extLst>
      <p:ext uri="{BB962C8B-B14F-4D97-AF65-F5344CB8AC3E}">
        <p14:creationId xmlns:p14="http://schemas.microsoft.com/office/powerpoint/2010/main" val="42830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5CA6E73-26BC-424E-253E-F39D65262D1F}"/>
              </a:ext>
            </a:extLst>
          </p:cNvPr>
          <p:cNvSpPr txBox="1"/>
          <p:nvPr/>
        </p:nvSpPr>
        <p:spPr>
          <a:xfrm>
            <a:off x="645241" y="2377398"/>
            <a:ext cx="3115598" cy="1754326"/>
          </a:xfrm>
          <a:prstGeom prst="rect">
            <a:avLst/>
          </a:prstGeom>
          <a:noFill/>
        </p:spPr>
        <p:txBody>
          <a:bodyPr wrap="square">
            <a:spAutoFit/>
          </a:bodyPr>
          <a:lstStyle/>
          <a:p>
            <a:pPr marL="285750" indent="-285750">
              <a:buFont typeface="Arial" panose="020B0604020202020204" pitchFamily="34" charset="0"/>
              <a:buChar char="•"/>
            </a:pPr>
            <a:r>
              <a:rPr lang="en-US" dirty="0"/>
              <a:t>When the user presses the button, he is asked to enter the username and password if he already has an account, and he can log in if it is correct.</a:t>
            </a:r>
          </a:p>
        </p:txBody>
      </p:sp>
      <p:pic>
        <p:nvPicPr>
          <p:cNvPr id="7" name="Picture 6" descr="A picture containing graphical user interface&#10;&#10;Description automatically generated">
            <a:extLst>
              <a:ext uri="{FF2B5EF4-FFF2-40B4-BE49-F238E27FC236}">
                <a16:creationId xmlns="" xmlns:a16="http://schemas.microsoft.com/office/drawing/2014/main" id="{C3478AB0-5E8E-043A-4AA5-0EC992F5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840" y="1142392"/>
            <a:ext cx="7785920" cy="4336972"/>
          </a:xfrm>
          <a:prstGeom prst="rect">
            <a:avLst/>
          </a:prstGeom>
        </p:spPr>
      </p:pic>
    </p:spTree>
    <p:extLst>
      <p:ext uri="{BB962C8B-B14F-4D97-AF65-F5344CB8AC3E}">
        <p14:creationId xmlns:p14="http://schemas.microsoft.com/office/powerpoint/2010/main" val="260451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1B6A6E5-56D1-A2AA-58BD-25499E6027C7}"/>
              </a:ext>
            </a:extLst>
          </p:cNvPr>
          <p:cNvSpPr txBox="1"/>
          <p:nvPr/>
        </p:nvSpPr>
        <p:spPr>
          <a:xfrm>
            <a:off x="851719" y="2324170"/>
            <a:ext cx="4634681" cy="1477328"/>
          </a:xfrm>
          <a:prstGeom prst="rect">
            <a:avLst/>
          </a:prstGeom>
          <a:noFill/>
        </p:spPr>
        <p:txBody>
          <a:bodyPr wrap="square">
            <a:spAutoFit/>
          </a:bodyPr>
          <a:lstStyle/>
          <a:p>
            <a:pPr marL="285750" indent="-285750">
              <a:buFont typeface="Arial" panose="020B0604020202020204" pitchFamily="34" charset="0"/>
              <a:buChar char="•"/>
            </a:pPr>
            <a:r>
              <a:rPr lang="en-US" dirty="0"/>
              <a:t>After the user is able to log in to the site, the user window appears, which provides him with some services such as Make order , Make payment , cancel Order , Book Items , Update profile , Change Password or exit .</a:t>
            </a:r>
          </a:p>
        </p:txBody>
      </p:sp>
      <p:pic>
        <p:nvPicPr>
          <p:cNvPr id="7" name="Picture 6" descr="Diagram&#10;&#10;Description automatically generated">
            <a:extLst>
              <a:ext uri="{FF2B5EF4-FFF2-40B4-BE49-F238E27FC236}">
                <a16:creationId xmlns="" xmlns:a16="http://schemas.microsoft.com/office/drawing/2014/main" id="{A7B9205A-D0F8-ED4B-2E69-5BFE90FCA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16" y="737419"/>
            <a:ext cx="5378246" cy="5383161"/>
          </a:xfrm>
          <a:prstGeom prst="rect">
            <a:avLst/>
          </a:prstGeom>
        </p:spPr>
      </p:pic>
    </p:spTree>
    <p:extLst>
      <p:ext uri="{BB962C8B-B14F-4D97-AF65-F5344CB8AC3E}">
        <p14:creationId xmlns:p14="http://schemas.microsoft.com/office/powerpoint/2010/main" val="407570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F183D5F-C035-0249-8D7C-B1FE4489516C}"/>
              </a:ext>
            </a:extLst>
          </p:cNvPr>
          <p:cNvSpPr txBox="1"/>
          <p:nvPr/>
        </p:nvSpPr>
        <p:spPr>
          <a:xfrm>
            <a:off x="7395086" y="2097180"/>
            <a:ext cx="4000500" cy="1477328"/>
          </a:xfrm>
          <a:prstGeom prst="rect">
            <a:avLst/>
          </a:prstGeom>
          <a:noFill/>
        </p:spPr>
        <p:txBody>
          <a:bodyPr wrap="square">
            <a:spAutoFit/>
          </a:bodyPr>
          <a:lstStyle/>
          <a:p>
            <a:pPr marL="285750" indent="-285750">
              <a:buFont typeface="Arial" panose="020B0604020202020204" pitchFamily="34" charset="0"/>
              <a:buChar char="•"/>
            </a:pPr>
            <a:r>
              <a:rPr lang="en-US" dirty="0"/>
              <a:t>When the user clicks on the make order button, this window appears, containing all the products offered by the site, so that he can buy and choose what he wants.</a:t>
            </a:r>
          </a:p>
        </p:txBody>
      </p:sp>
      <p:pic>
        <p:nvPicPr>
          <p:cNvPr id="7" name="Picture 6" descr="Graphical user interface, application&#10;&#10;Description automatically generated">
            <a:extLst>
              <a:ext uri="{FF2B5EF4-FFF2-40B4-BE49-F238E27FC236}">
                <a16:creationId xmlns="" xmlns:a16="http://schemas.microsoft.com/office/drawing/2014/main" id="{1C0C71F6-AB39-E300-0D77-660259CD5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13" y="1015303"/>
            <a:ext cx="6530827" cy="4928297"/>
          </a:xfrm>
          <a:prstGeom prst="rect">
            <a:avLst/>
          </a:prstGeom>
        </p:spPr>
      </p:pic>
    </p:spTree>
    <p:extLst>
      <p:ext uri="{BB962C8B-B14F-4D97-AF65-F5344CB8AC3E}">
        <p14:creationId xmlns:p14="http://schemas.microsoft.com/office/powerpoint/2010/main" val="336342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253B25B-904F-0284-EC36-B4962C555D33}"/>
              </a:ext>
            </a:extLst>
          </p:cNvPr>
          <p:cNvSpPr txBox="1"/>
          <p:nvPr/>
        </p:nvSpPr>
        <p:spPr>
          <a:xfrm>
            <a:off x="8205839" y="2377401"/>
            <a:ext cx="3076267" cy="1477328"/>
          </a:xfrm>
          <a:prstGeom prst="rect">
            <a:avLst/>
          </a:prstGeom>
          <a:noFill/>
        </p:spPr>
        <p:txBody>
          <a:bodyPr wrap="square">
            <a:spAutoFit/>
          </a:bodyPr>
          <a:lstStyle/>
          <a:p>
            <a:pPr marL="285750" indent="-285750">
              <a:buFont typeface="Arial" panose="020B0604020202020204" pitchFamily="34" charset="0"/>
              <a:buChar char="•"/>
            </a:pPr>
            <a:r>
              <a:rPr lang="en-US" dirty="0"/>
              <a:t>When the user clicks on the make payment button to be able to choose the payment method, either by credit card or when receiving .</a:t>
            </a:r>
          </a:p>
        </p:txBody>
      </p:sp>
      <p:pic>
        <p:nvPicPr>
          <p:cNvPr id="7" name="Picture 6" descr="Graphical user interface, text, application, chat or text message&#10;&#10;Description automatically generated">
            <a:extLst>
              <a:ext uri="{FF2B5EF4-FFF2-40B4-BE49-F238E27FC236}">
                <a16:creationId xmlns="" xmlns:a16="http://schemas.microsoft.com/office/drawing/2014/main" id="{E85EBD9D-B04B-6920-9163-F2AF9F0A5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06" y="996971"/>
            <a:ext cx="7306221" cy="4864058"/>
          </a:xfrm>
          <a:prstGeom prst="rect">
            <a:avLst/>
          </a:prstGeom>
        </p:spPr>
      </p:pic>
    </p:spTree>
    <p:extLst>
      <p:ext uri="{BB962C8B-B14F-4D97-AF65-F5344CB8AC3E}">
        <p14:creationId xmlns:p14="http://schemas.microsoft.com/office/powerpoint/2010/main" val="220775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229</TotalTime>
  <Words>855</Words>
  <Application>Microsoft Office PowerPoint</Application>
  <PresentationFormat>Custom</PresentationFormat>
  <Paragraphs>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PowerPoint Presentation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Carrefour market </dc:title>
  <dc:creator>Leqaa Mohamed</dc:creator>
  <cp:lastModifiedBy>pc</cp:lastModifiedBy>
  <cp:revision>8</cp:revision>
  <dcterms:created xsi:type="dcterms:W3CDTF">2022-12-23T13:32:54Z</dcterms:created>
  <dcterms:modified xsi:type="dcterms:W3CDTF">2022-12-25T00:58:23Z</dcterms:modified>
</cp:coreProperties>
</file>