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3"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5" d="100"/>
          <a:sy n="65" d="100"/>
        </p:scale>
        <p:origin x="9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0551BE9-364C-42C7-B53A-E485B06FCD4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05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44754-14AB-4599-97F5-CC44626E49A5}"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1BE9-364C-42C7-B53A-E485B06FCD46}" type="slidenum">
              <a:rPr lang="en-US" smtClean="0"/>
              <a:t>‹#›</a:t>
            </a:fld>
            <a:endParaRPr lang="en-US"/>
          </a:p>
        </p:txBody>
      </p:sp>
    </p:spTree>
    <p:extLst>
      <p:ext uri="{BB962C8B-B14F-4D97-AF65-F5344CB8AC3E}">
        <p14:creationId xmlns:p14="http://schemas.microsoft.com/office/powerpoint/2010/main" val="407213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84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16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spTree>
    <p:extLst>
      <p:ext uri="{BB962C8B-B14F-4D97-AF65-F5344CB8AC3E}">
        <p14:creationId xmlns:p14="http://schemas.microsoft.com/office/powerpoint/2010/main" val="1233737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684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845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154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9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spTree>
    <p:extLst>
      <p:ext uri="{BB962C8B-B14F-4D97-AF65-F5344CB8AC3E}">
        <p14:creationId xmlns:p14="http://schemas.microsoft.com/office/powerpoint/2010/main" val="296364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4754-14AB-4599-97F5-CC44626E49A5}"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1BE9-364C-42C7-B53A-E485B06FCD4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08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4754-14AB-4599-97F5-CC44626E49A5}"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1BE9-364C-42C7-B53A-E485B06FCD4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59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4754-14AB-4599-97F5-CC44626E49A5}"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51BE9-364C-42C7-B53A-E485B06FCD4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129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4754-14AB-4599-97F5-CC44626E49A5}"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51BE9-364C-42C7-B53A-E485B06FCD4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0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44754-14AB-4599-97F5-CC44626E49A5}"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51BE9-364C-42C7-B53A-E485B06FCD46}" type="slidenum">
              <a:rPr lang="en-US" smtClean="0"/>
              <a:t>‹#›</a:t>
            </a:fld>
            <a:endParaRPr lang="en-US"/>
          </a:p>
        </p:txBody>
      </p:sp>
    </p:spTree>
    <p:extLst>
      <p:ext uri="{BB962C8B-B14F-4D97-AF65-F5344CB8AC3E}">
        <p14:creationId xmlns:p14="http://schemas.microsoft.com/office/powerpoint/2010/main" val="294733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44754-14AB-4599-97F5-CC44626E49A5}"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1BE9-364C-42C7-B53A-E485B06FCD4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05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44754-14AB-4599-97F5-CC44626E49A5}"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1BE9-364C-42C7-B53A-E485B06FCD46}" type="slidenum">
              <a:rPr lang="en-US" smtClean="0"/>
              <a:t>‹#›</a:t>
            </a:fld>
            <a:endParaRPr lang="en-US"/>
          </a:p>
        </p:txBody>
      </p:sp>
    </p:spTree>
    <p:extLst>
      <p:ext uri="{BB962C8B-B14F-4D97-AF65-F5344CB8AC3E}">
        <p14:creationId xmlns:p14="http://schemas.microsoft.com/office/powerpoint/2010/main" val="368972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344754-14AB-4599-97F5-CC44626E49A5}" type="datetimeFigureOut">
              <a:rPr lang="en-US" smtClean="0"/>
              <a:t>8/19/2022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551BE9-364C-42C7-B53A-E485B06FCD46}" type="slidenum">
              <a:rPr lang="en-US" smtClean="0"/>
              <a:t>‹#›</a:t>
            </a:fld>
            <a:endParaRPr lang="en-US"/>
          </a:p>
        </p:txBody>
      </p:sp>
    </p:spTree>
    <p:extLst>
      <p:ext uri="{BB962C8B-B14F-4D97-AF65-F5344CB8AC3E}">
        <p14:creationId xmlns:p14="http://schemas.microsoft.com/office/powerpoint/2010/main" val="24680947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grass, golf&#10;&#10;Description automatically generated">
            <a:extLst>
              <a:ext uri="{FF2B5EF4-FFF2-40B4-BE49-F238E27FC236}">
                <a16:creationId xmlns:a16="http://schemas.microsoft.com/office/drawing/2014/main" id="{52A548BD-9A79-46D9-9671-3AE3361A210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 name="Title 1">
            <a:extLst>
              <a:ext uri="{FF2B5EF4-FFF2-40B4-BE49-F238E27FC236}">
                <a16:creationId xmlns:a16="http://schemas.microsoft.com/office/drawing/2014/main" id="{F8F99565-F8BB-08DB-D062-6C36B4B2417E}"/>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endParaRPr lang="en-US" sz="5200" dirty="0">
              <a:solidFill>
                <a:srgbClr val="FFFFFF"/>
              </a:solidFill>
            </a:endParaRPr>
          </a:p>
        </p:txBody>
      </p:sp>
      <p:sp>
        <p:nvSpPr>
          <p:cNvPr id="3" name="Subtitle 2">
            <a:extLst>
              <a:ext uri="{FF2B5EF4-FFF2-40B4-BE49-F238E27FC236}">
                <a16:creationId xmlns:a16="http://schemas.microsoft.com/office/drawing/2014/main" id="{29B17A84-EB96-E35A-D80B-EC57D0918714}"/>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US">
              <a:solidFill>
                <a:srgbClr val="FFFFFF"/>
              </a:solidFill>
            </a:endParaRPr>
          </a:p>
        </p:txBody>
      </p:sp>
    </p:spTree>
    <p:extLst>
      <p:ext uri="{BB962C8B-B14F-4D97-AF65-F5344CB8AC3E}">
        <p14:creationId xmlns:p14="http://schemas.microsoft.com/office/powerpoint/2010/main" val="211755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84C85F-A7A6-EDD8-7A9D-28B5ED59F4B5}"/>
              </a:ext>
            </a:extLst>
          </p:cNvPr>
          <p:cNvSpPr>
            <a:spLocks noGrp="1"/>
          </p:cNvSpPr>
          <p:nvPr>
            <p:ph type="title"/>
          </p:nvPr>
        </p:nvSpPr>
        <p:spPr>
          <a:xfrm>
            <a:off x="1295402" y="982132"/>
            <a:ext cx="9601196" cy="1303867"/>
          </a:xfrm>
        </p:spPr>
        <p:txBody>
          <a:bodyPr>
            <a:normAutofit/>
          </a:bodyPr>
          <a:lstStyle/>
          <a:p>
            <a:endParaRPr lang="en-US"/>
          </a:p>
        </p:txBody>
      </p:sp>
      <p:sp>
        <p:nvSpPr>
          <p:cNvPr id="7" name="Content Placeholder 6">
            <a:extLst>
              <a:ext uri="{FF2B5EF4-FFF2-40B4-BE49-F238E27FC236}">
                <a16:creationId xmlns:a16="http://schemas.microsoft.com/office/drawing/2014/main" id="{FCD91775-A53B-C89A-8B45-1DCADDD4524A}"/>
              </a:ext>
            </a:extLst>
          </p:cNvPr>
          <p:cNvSpPr>
            <a:spLocks noGrp="1"/>
          </p:cNvSpPr>
          <p:nvPr>
            <p:ph idx="1"/>
          </p:nvPr>
        </p:nvSpPr>
        <p:spPr>
          <a:xfrm>
            <a:off x="1162052" y="2138516"/>
            <a:ext cx="9734545" cy="3737352"/>
          </a:xfrm>
        </p:spPr>
        <p:txBody>
          <a:bodyPr>
            <a:normAutofit/>
          </a:bodyPr>
          <a:lstStyle/>
          <a:p>
            <a:r>
              <a:rPr lang="en-US" dirty="0"/>
              <a:t>When we click on the news</a:t>
            </a:r>
            <a:r>
              <a:rPr lang="ar-EG" dirty="0"/>
              <a:t>"الاخبار"</a:t>
            </a:r>
            <a:r>
              <a:rPr lang="en-US" dirty="0"/>
              <a:t> button, we will be transferred to the web browser with the same news in detail, and there is also a button at the bottom called More</a:t>
            </a:r>
            <a:r>
              <a:rPr lang="ar-EG" dirty="0"/>
              <a:t>"المزيد"</a:t>
            </a:r>
            <a:r>
              <a:rPr lang="en-US" dirty="0"/>
              <a:t> that moves to the web browser today's news and the news changes daily and is not fixed, and some news has been added .</a:t>
            </a:r>
          </a:p>
        </p:txBody>
      </p:sp>
    </p:spTree>
    <p:extLst>
      <p:ext uri="{BB962C8B-B14F-4D97-AF65-F5344CB8AC3E}">
        <p14:creationId xmlns:p14="http://schemas.microsoft.com/office/powerpoint/2010/main" val="84089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A1A14C-3C46-1019-E3A2-2151426C9E01}"/>
              </a:ext>
            </a:extLst>
          </p:cNvPr>
          <p:cNvSpPr>
            <a:spLocks noGrp="1"/>
          </p:cNvSpPr>
          <p:nvPr>
            <p:ph type="title"/>
          </p:nvPr>
        </p:nvSpPr>
        <p:spPr>
          <a:xfrm>
            <a:off x="1295402" y="982132"/>
            <a:ext cx="9601196" cy="1303867"/>
          </a:xfrm>
        </p:spPr>
        <p:txBody>
          <a:bodyPr>
            <a:normAutofit/>
          </a:bodyPr>
          <a:lstStyle/>
          <a:p>
            <a:endParaRPr lang="en-US"/>
          </a:p>
        </p:txBody>
      </p:sp>
      <p:pic>
        <p:nvPicPr>
          <p:cNvPr id="5" name="Content Placeholder 4" descr="A picture containing text, screenshot, electronics, different&#10;&#10;Description automatically generated">
            <a:extLst>
              <a:ext uri="{FF2B5EF4-FFF2-40B4-BE49-F238E27FC236}">
                <a16:creationId xmlns:a16="http://schemas.microsoft.com/office/drawing/2014/main" id="{A8EBE903-680E-58A0-64F2-23265E8768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609600"/>
            <a:ext cx="9601196" cy="5638800"/>
          </a:xfrm>
        </p:spPr>
      </p:pic>
    </p:spTree>
    <p:extLst>
      <p:ext uri="{BB962C8B-B14F-4D97-AF65-F5344CB8AC3E}">
        <p14:creationId xmlns:p14="http://schemas.microsoft.com/office/powerpoint/2010/main" val="121066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073802-2B9C-F373-6143-5892686C8511}"/>
              </a:ext>
            </a:extLst>
          </p:cNvPr>
          <p:cNvSpPr>
            <a:spLocks noGrp="1"/>
          </p:cNvSpPr>
          <p:nvPr>
            <p:ph type="title"/>
          </p:nvPr>
        </p:nvSpPr>
        <p:spPr>
          <a:xfrm>
            <a:off x="1295402" y="982132"/>
            <a:ext cx="9601196" cy="1303867"/>
          </a:xfrm>
        </p:spPr>
        <p:txBody>
          <a:bodyPr>
            <a:normAutofit/>
          </a:bodyPr>
          <a:lstStyle/>
          <a:p>
            <a:endParaRPr lang="en-US" dirty="0"/>
          </a:p>
        </p:txBody>
      </p:sp>
      <p:sp>
        <p:nvSpPr>
          <p:cNvPr id="3" name="Content Placeholder 2">
            <a:extLst>
              <a:ext uri="{FF2B5EF4-FFF2-40B4-BE49-F238E27FC236}">
                <a16:creationId xmlns:a16="http://schemas.microsoft.com/office/drawing/2014/main" id="{E9B6EA59-F191-2747-58D8-C0B0B467B1AA}"/>
              </a:ext>
            </a:extLst>
          </p:cNvPr>
          <p:cNvSpPr>
            <a:spLocks noGrp="1"/>
          </p:cNvSpPr>
          <p:nvPr>
            <p:ph idx="1"/>
          </p:nvPr>
        </p:nvSpPr>
        <p:spPr>
          <a:xfrm>
            <a:off x="958645" y="2285999"/>
            <a:ext cx="9937952" cy="3589869"/>
          </a:xfrm>
        </p:spPr>
        <p:txBody>
          <a:bodyPr>
            <a:normAutofit/>
          </a:bodyPr>
          <a:lstStyle/>
          <a:p>
            <a:r>
              <a:rPr lang="en-US" dirty="0">
                <a:latin typeface="Times New Roman" panose="02020603050405020304" pitchFamily="18" charset="0"/>
                <a:cs typeface="Times New Roman" panose="02020603050405020304" pitchFamily="18" charset="0"/>
              </a:rPr>
              <a:t>When you click on the Players</a:t>
            </a:r>
            <a:r>
              <a:rPr lang="ar-EG" dirty="0">
                <a:latin typeface="Times New Roman" panose="02020603050405020304" pitchFamily="18" charset="0"/>
                <a:cs typeface="Times New Roman" panose="02020603050405020304" pitchFamily="18" charset="0"/>
              </a:rPr>
              <a:t>"اللاعبون"</a:t>
            </a:r>
            <a:r>
              <a:rPr lang="en-US" dirty="0">
                <a:latin typeface="Times New Roman" panose="02020603050405020304" pitchFamily="18" charset="0"/>
                <a:cs typeface="Times New Roman" panose="02020603050405020304" pitchFamily="18" charset="0"/>
              </a:rPr>
              <a:t> button, a window appears containing two </a:t>
            </a:r>
            <a:r>
              <a:rPr lang="en-US" dirty="0" err="1">
                <a:latin typeface="Times New Roman" panose="02020603050405020304" pitchFamily="18" charset="0"/>
                <a:cs typeface="Times New Roman" panose="02020603050405020304" pitchFamily="18" charset="0"/>
              </a:rPr>
              <a:t>combobox</a:t>
            </a:r>
            <a:r>
              <a:rPr lang="en-US" dirty="0">
                <a:latin typeface="Times New Roman" panose="02020603050405020304" pitchFamily="18" charset="0"/>
                <a:cs typeface="Times New Roman" panose="02020603050405020304" pitchFamily="18" charset="0"/>
              </a:rPr>
              <a:t>. The one who is right now determines: I want to search by name, age, team, number of goals, number of assists, and the other one in the left. I can search by the name of the player, type the name, and I can write the age if I search for age, and so on, and a table appears with the result When you press search.</a:t>
            </a:r>
          </a:p>
        </p:txBody>
      </p:sp>
    </p:spTree>
    <p:extLst>
      <p:ext uri="{BB962C8B-B14F-4D97-AF65-F5344CB8AC3E}">
        <p14:creationId xmlns:p14="http://schemas.microsoft.com/office/powerpoint/2010/main" val="173038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A65AE5-419A-4003-385D-E4BC03A8EE4B}"/>
              </a:ext>
            </a:extLst>
          </p:cNvPr>
          <p:cNvSpPr>
            <a:spLocks noGrp="1"/>
          </p:cNvSpPr>
          <p:nvPr>
            <p:ph type="title"/>
          </p:nvPr>
        </p:nvSpPr>
        <p:spPr>
          <a:xfrm>
            <a:off x="1295402" y="982132"/>
            <a:ext cx="9601196" cy="1303867"/>
          </a:xfrm>
        </p:spPr>
        <p:txBody>
          <a:bodyPr>
            <a:normAutofit/>
          </a:bodyPr>
          <a:lstStyle/>
          <a:p>
            <a:endParaRPr lang="en-US"/>
          </a:p>
        </p:txBody>
      </p:sp>
      <p:pic>
        <p:nvPicPr>
          <p:cNvPr id="5" name="Content Placeholder 4" descr="A group of men in sports uniforms&#10;&#10;Description automatically generated with medium confidence">
            <a:extLst>
              <a:ext uri="{FF2B5EF4-FFF2-40B4-BE49-F238E27FC236}">
                <a16:creationId xmlns:a16="http://schemas.microsoft.com/office/drawing/2014/main" id="{C2E566F9-22D3-BE88-FE78-99FEBEBE94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0818" y="795866"/>
            <a:ext cx="9225780" cy="5266268"/>
          </a:xfrm>
        </p:spPr>
      </p:pic>
    </p:spTree>
    <p:extLst>
      <p:ext uri="{BB962C8B-B14F-4D97-AF65-F5344CB8AC3E}">
        <p14:creationId xmlns:p14="http://schemas.microsoft.com/office/powerpoint/2010/main" val="181223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984BC1-453E-16B0-480B-BC8442B85A1D}"/>
              </a:ext>
            </a:extLst>
          </p:cNvPr>
          <p:cNvSpPr>
            <a:spLocks noGrp="1"/>
          </p:cNvSpPr>
          <p:nvPr>
            <p:ph type="title"/>
          </p:nvPr>
        </p:nvSpPr>
        <p:spPr>
          <a:xfrm>
            <a:off x="1295402" y="982132"/>
            <a:ext cx="9601196" cy="1303867"/>
          </a:xfrm>
        </p:spPr>
        <p:txBody>
          <a:bodyPr>
            <a:normAutofit/>
          </a:bodyPr>
          <a:lstStyle/>
          <a:p>
            <a:endParaRPr lang="en-US"/>
          </a:p>
        </p:txBody>
      </p:sp>
      <p:pic>
        <p:nvPicPr>
          <p:cNvPr id="5" name="Content Placeholder 4" descr="A picture containing text&#10;&#10;Description automatically generated">
            <a:extLst>
              <a:ext uri="{FF2B5EF4-FFF2-40B4-BE49-F238E27FC236}">
                <a16:creationId xmlns:a16="http://schemas.microsoft.com/office/drawing/2014/main" id="{8105FEE3-6D0C-9335-D99A-92B6B1FBB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3109" y="719806"/>
            <a:ext cx="8822605" cy="5418388"/>
          </a:xfrm>
        </p:spPr>
      </p:pic>
    </p:spTree>
    <p:extLst>
      <p:ext uri="{BB962C8B-B14F-4D97-AF65-F5344CB8AC3E}">
        <p14:creationId xmlns:p14="http://schemas.microsoft.com/office/powerpoint/2010/main" val="379640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911A9-D842-2655-57E6-CA0089673DC6}"/>
              </a:ext>
            </a:extLst>
          </p:cNvPr>
          <p:cNvSpPr>
            <a:spLocks noGrp="1"/>
          </p:cNvSpPr>
          <p:nvPr>
            <p:ph type="title"/>
          </p:nvPr>
        </p:nvSpPr>
        <p:spPr>
          <a:xfrm>
            <a:off x="1295402" y="982132"/>
            <a:ext cx="9601196" cy="1303867"/>
          </a:xfrm>
        </p:spPr>
        <p:txBody>
          <a:bodyPr>
            <a:normAutofit/>
          </a:bodyPr>
          <a:lstStyle/>
          <a:p>
            <a:endParaRPr lang="en-US" dirty="0"/>
          </a:p>
        </p:txBody>
      </p:sp>
      <p:sp>
        <p:nvSpPr>
          <p:cNvPr id="3" name="Content Placeholder 2">
            <a:extLst>
              <a:ext uri="{FF2B5EF4-FFF2-40B4-BE49-F238E27FC236}">
                <a16:creationId xmlns:a16="http://schemas.microsoft.com/office/drawing/2014/main" id="{50188DDE-0756-1C80-BF62-BB3F8BFCD7AD}"/>
              </a:ext>
            </a:extLst>
          </p:cNvPr>
          <p:cNvSpPr>
            <a:spLocks noGrp="1"/>
          </p:cNvSpPr>
          <p:nvPr>
            <p:ph idx="1"/>
          </p:nvPr>
        </p:nvSpPr>
        <p:spPr>
          <a:xfrm>
            <a:off x="817564" y="1504335"/>
            <a:ext cx="3503713" cy="3451123"/>
          </a:xfrm>
        </p:spPr>
        <p:txBody>
          <a:bodyPr>
            <a:normAutofit/>
          </a:bodyPr>
          <a:lstStyle/>
          <a:p>
            <a:r>
              <a:rPr lang="en-US" dirty="0">
                <a:latin typeface="Times New Roman" panose="02020603050405020304" pitchFamily="18" charset="0"/>
                <a:cs typeface="Times New Roman" panose="02020603050405020304" pitchFamily="18" charset="0"/>
              </a:rPr>
              <a:t>When you press the Arrange</a:t>
            </a:r>
            <a:r>
              <a:rPr lang="ar-EG" dirty="0">
                <a:latin typeface="Times New Roman" panose="02020603050405020304" pitchFamily="18" charset="0"/>
                <a:cs typeface="Times New Roman" panose="02020603050405020304" pitchFamily="18" charset="0"/>
              </a:rPr>
              <a:t>"الترتيب"</a:t>
            </a:r>
            <a:r>
              <a:rPr lang="en-US" dirty="0">
                <a:latin typeface="Times New Roman" panose="02020603050405020304" pitchFamily="18" charset="0"/>
                <a:cs typeface="Times New Roman" panose="02020603050405020304" pitchFamily="18" charset="0"/>
              </a:rPr>
              <a:t> button, a window appears showing the standings of the teams, their common names, the number of matches and points each team has obtained.</a:t>
            </a:r>
          </a:p>
        </p:txBody>
      </p:sp>
      <p:pic>
        <p:nvPicPr>
          <p:cNvPr id="5" name="Picture 4" descr="Graphical user interface, application, table&#10;&#10;Description automatically generated">
            <a:extLst>
              <a:ext uri="{FF2B5EF4-FFF2-40B4-BE49-F238E27FC236}">
                <a16:creationId xmlns:a16="http://schemas.microsoft.com/office/drawing/2014/main" id="{4CEBDA00-E094-AF84-E5F2-110B234AA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086" y="752168"/>
            <a:ext cx="6991174" cy="5308223"/>
          </a:xfrm>
          <a:prstGeom prst="rect">
            <a:avLst/>
          </a:prstGeom>
        </p:spPr>
      </p:pic>
    </p:spTree>
    <p:extLst>
      <p:ext uri="{BB962C8B-B14F-4D97-AF65-F5344CB8AC3E}">
        <p14:creationId xmlns:p14="http://schemas.microsoft.com/office/powerpoint/2010/main" val="427974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174A41-EC30-3F12-4363-0608BDF6A487}"/>
              </a:ext>
            </a:extLst>
          </p:cNvPr>
          <p:cNvSpPr>
            <a:spLocks noGrp="1"/>
          </p:cNvSpPr>
          <p:nvPr>
            <p:ph type="title"/>
          </p:nvPr>
        </p:nvSpPr>
        <p:spPr>
          <a:xfrm>
            <a:off x="1295402" y="982132"/>
            <a:ext cx="9601196" cy="1303867"/>
          </a:xfrm>
        </p:spPr>
        <p:txBody>
          <a:bodyPr>
            <a:normAutofit/>
          </a:bodyPr>
          <a:lstStyle/>
          <a:p>
            <a:endParaRPr lang="en-US" dirty="0"/>
          </a:p>
        </p:txBody>
      </p:sp>
      <p:sp>
        <p:nvSpPr>
          <p:cNvPr id="3" name="Content Placeholder 2">
            <a:extLst>
              <a:ext uri="{FF2B5EF4-FFF2-40B4-BE49-F238E27FC236}">
                <a16:creationId xmlns:a16="http://schemas.microsoft.com/office/drawing/2014/main" id="{1E16F8DC-D4D4-81DD-000E-7604F50F05E2}"/>
              </a:ext>
            </a:extLst>
          </p:cNvPr>
          <p:cNvSpPr>
            <a:spLocks noGrp="1"/>
          </p:cNvSpPr>
          <p:nvPr>
            <p:ph idx="1"/>
          </p:nvPr>
        </p:nvSpPr>
        <p:spPr>
          <a:xfrm>
            <a:off x="628422" y="1755059"/>
            <a:ext cx="4034655" cy="372260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When you press the Add Matches</a:t>
            </a:r>
            <a:r>
              <a:rPr lang="ar-EG" dirty="0">
                <a:latin typeface="Times New Roman" panose="02020603050405020304" pitchFamily="18" charset="0"/>
                <a:cs typeface="Times New Roman" panose="02020603050405020304" pitchFamily="18" charset="0"/>
              </a:rPr>
              <a:t>"اضافه مباريات"</a:t>
            </a:r>
            <a:r>
              <a:rPr lang="en-US" dirty="0">
                <a:latin typeface="Times New Roman" panose="02020603050405020304" pitchFamily="18" charset="0"/>
                <a:cs typeface="Times New Roman" panose="02020603050405020304" pitchFamily="18" charset="0"/>
              </a:rPr>
              <a:t> button, the admin-controlled window appears, but he can add any two teams and their results, as the winning team adds three points, and in case of a tie, one point for each team and when losing zero points, and they are arranged according to the highest points.</a:t>
            </a:r>
          </a:p>
        </p:txBody>
      </p:sp>
      <p:pic>
        <p:nvPicPr>
          <p:cNvPr id="5" name="Picture 4" descr="A group of people posing for a photo&#10;&#10;Description automatically generated with low confidence">
            <a:extLst>
              <a:ext uri="{FF2B5EF4-FFF2-40B4-BE49-F238E27FC236}">
                <a16:creationId xmlns:a16="http://schemas.microsoft.com/office/drawing/2014/main" id="{1F8BFCAF-D8F8-0039-B605-376B0DD73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427" y="982132"/>
            <a:ext cx="6602921" cy="4893736"/>
          </a:xfrm>
          <a:prstGeom prst="rect">
            <a:avLst/>
          </a:prstGeom>
        </p:spPr>
      </p:pic>
    </p:spTree>
    <p:extLst>
      <p:ext uri="{BB962C8B-B14F-4D97-AF65-F5344CB8AC3E}">
        <p14:creationId xmlns:p14="http://schemas.microsoft.com/office/powerpoint/2010/main" val="391493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5B99EB-07FE-11EA-9CE9-CE885BC08592}"/>
              </a:ext>
            </a:extLst>
          </p:cNvPr>
          <p:cNvSpPr>
            <a:spLocks noGrp="1"/>
          </p:cNvSpPr>
          <p:nvPr>
            <p:ph type="title"/>
          </p:nvPr>
        </p:nvSpPr>
        <p:spPr>
          <a:xfrm>
            <a:off x="1295402" y="982132"/>
            <a:ext cx="9601196" cy="1303867"/>
          </a:xfrm>
        </p:spPr>
        <p:txBody>
          <a:bodyPr>
            <a:normAutofit/>
          </a:bodyPr>
          <a:lstStyle/>
          <a:p>
            <a:endParaRPr lang="en-US"/>
          </a:p>
        </p:txBody>
      </p:sp>
      <p:sp>
        <p:nvSpPr>
          <p:cNvPr id="3" name="Content Placeholder 2">
            <a:extLst>
              <a:ext uri="{FF2B5EF4-FFF2-40B4-BE49-F238E27FC236}">
                <a16:creationId xmlns:a16="http://schemas.microsoft.com/office/drawing/2014/main" id="{5B535A7E-3949-1105-5D8C-3F1A1D24CB8D}"/>
              </a:ext>
            </a:extLst>
          </p:cNvPr>
          <p:cNvSpPr>
            <a:spLocks noGrp="1"/>
          </p:cNvSpPr>
          <p:nvPr>
            <p:ph idx="1"/>
          </p:nvPr>
        </p:nvSpPr>
        <p:spPr>
          <a:xfrm>
            <a:off x="958645" y="772160"/>
            <a:ext cx="9937952" cy="5103708"/>
          </a:xfrm>
        </p:spPr>
        <p:txBody>
          <a:bodyPr>
            <a:normAutofit/>
          </a:bodyPr>
          <a:lstStyle/>
          <a:p>
            <a:r>
              <a:rPr lang="en-US" dirty="0">
                <a:latin typeface="Times New Roman" panose="02020603050405020304" pitchFamily="18" charset="0"/>
                <a:cs typeface="Times New Roman" panose="02020603050405020304" pitchFamily="18" charset="0"/>
              </a:rPr>
              <a:t>When you press the programmers</a:t>
            </a:r>
            <a:r>
              <a:rPr lang="ar-EG" dirty="0">
                <a:latin typeface="Times New Roman" panose="02020603050405020304" pitchFamily="18" charset="0"/>
                <a:cs typeface="Times New Roman" panose="02020603050405020304" pitchFamily="18" charset="0"/>
              </a:rPr>
              <a:t>"المبرمجون"</a:t>
            </a:r>
            <a:r>
              <a:rPr lang="en-US" dirty="0">
                <a:latin typeface="Times New Roman" panose="02020603050405020304" pitchFamily="18" charset="0"/>
                <a:cs typeface="Times New Roman" panose="02020603050405020304" pitchFamily="18" charset="0"/>
              </a:rPr>
              <a:t>button, a window with their names appears.</a:t>
            </a:r>
            <a:endParaRPr lang="ar-E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9FC2A719-6AC4-10BA-2921-D70601E41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087" y="1242060"/>
            <a:ext cx="7597140" cy="5006340"/>
          </a:xfrm>
          <a:prstGeom prst="rect">
            <a:avLst/>
          </a:prstGeom>
        </p:spPr>
      </p:pic>
    </p:spTree>
    <p:extLst>
      <p:ext uri="{BB962C8B-B14F-4D97-AF65-F5344CB8AC3E}">
        <p14:creationId xmlns:p14="http://schemas.microsoft.com/office/powerpoint/2010/main" val="289867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6E71AC-CA2F-86D7-762E-6B2347E5A9FE}"/>
              </a:ext>
            </a:extLst>
          </p:cNvPr>
          <p:cNvSpPr>
            <a:spLocks noGrp="1"/>
          </p:cNvSpPr>
          <p:nvPr>
            <p:ph type="title"/>
          </p:nvPr>
        </p:nvSpPr>
        <p:spPr>
          <a:xfrm>
            <a:off x="1295402" y="982132"/>
            <a:ext cx="9601196" cy="1303867"/>
          </a:xfrm>
        </p:spPr>
        <p:txBody>
          <a:bodyPr>
            <a:normAutofit/>
          </a:bodyPr>
          <a:lstStyle/>
          <a:p>
            <a:endParaRPr lang="en-US"/>
          </a:p>
        </p:txBody>
      </p:sp>
      <p:sp>
        <p:nvSpPr>
          <p:cNvPr id="3" name="Content Placeholder 2">
            <a:extLst>
              <a:ext uri="{FF2B5EF4-FFF2-40B4-BE49-F238E27FC236}">
                <a16:creationId xmlns:a16="http://schemas.microsoft.com/office/drawing/2014/main" id="{D3986E51-BE1F-1BFE-B30F-45F8456E01F9}"/>
              </a:ext>
            </a:extLst>
          </p:cNvPr>
          <p:cNvSpPr>
            <a:spLocks noGrp="1"/>
          </p:cNvSpPr>
          <p:nvPr>
            <p:ph idx="1"/>
          </p:nvPr>
        </p:nvSpPr>
        <p:spPr>
          <a:xfrm>
            <a:off x="958645" y="1253613"/>
            <a:ext cx="9937952" cy="4622255"/>
          </a:xfrm>
        </p:spPr>
        <p:txBody>
          <a:bodyPr>
            <a:normAutofit/>
          </a:bodyPr>
          <a:lstStyle/>
          <a:p>
            <a:r>
              <a:rPr lang="en-US" dirty="0">
                <a:latin typeface="Times New Roman" panose="02020603050405020304" pitchFamily="18" charset="0"/>
                <a:cs typeface="Times New Roman" panose="02020603050405020304" pitchFamily="18" charset="0"/>
              </a:rPr>
              <a:t>There are two buttons on the main screen: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 Makes all teams points zero. </a:t>
            </a:r>
          </a:p>
          <a:p>
            <a:endParaRPr lang="en-US" dirty="0">
              <a:latin typeface="Times New Roman" panose="02020603050405020304" pitchFamily="18" charset="0"/>
              <a:cs typeface="Times New Roman" panose="02020603050405020304" pitchFamily="18" charset="0"/>
            </a:endParaRPr>
          </a:p>
          <a:p>
            <a:r>
              <a:rPr lang="ar-EG" dirty="0">
                <a:latin typeface="Times New Roman" panose="02020603050405020304" pitchFamily="18" charset="0"/>
                <a:cs typeface="Times New Roman" panose="02020603050405020304" pitchFamily="18" charset="0"/>
              </a:rPr>
              <a:t>حول</a:t>
            </a:r>
            <a:r>
              <a:rPr lang="en-US" dirty="0">
                <a:latin typeface="Times New Roman" panose="02020603050405020304" pitchFamily="18" charset="0"/>
                <a:cs typeface="Times New Roman" panose="02020603050405020304" pitchFamily="18" charset="0"/>
              </a:rPr>
              <a:t>It displays information about the English Premier League, the best teams, who are the best coaches, the best flaws, the origin of my nation, and so on</a:t>
            </a:r>
            <a:r>
              <a:rPr lang="en-US" dirty="0"/>
              <a:t>.</a:t>
            </a:r>
          </a:p>
          <a:p>
            <a:endParaRPr lang="en-US" dirty="0"/>
          </a:p>
          <a:p>
            <a:r>
              <a:rPr lang="en-US" dirty="0"/>
              <a:t>Note : The project is renewable and more features will be provided in it.</a:t>
            </a:r>
          </a:p>
          <a:p>
            <a:endParaRPr lang="en-US" dirty="0"/>
          </a:p>
        </p:txBody>
      </p:sp>
    </p:spTree>
    <p:extLst>
      <p:ext uri="{BB962C8B-B14F-4D97-AF65-F5344CB8AC3E}">
        <p14:creationId xmlns:p14="http://schemas.microsoft.com/office/powerpoint/2010/main" val="10050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0746EA-7990-3BBE-3358-C9F3BE964A08}"/>
              </a:ext>
            </a:extLst>
          </p:cNvPr>
          <p:cNvSpPr>
            <a:spLocks noGrp="1"/>
          </p:cNvSpPr>
          <p:nvPr>
            <p:ph type="title"/>
          </p:nvPr>
        </p:nvSpPr>
        <p:spPr>
          <a:xfrm>
            <a:off x="1295402" y="982132"/>
            <a:ext cx="9601196" cy="1303867"/>
          </a:xfrm>
        </p:spPr>
        <p:txBody>
          <a:bodyPr>
            <a:normAutofit/>
          </a:bodyPr>
          <a:lstStyle/>
          <a:p>
            <a:endParaRPr lang="en-US"/>
          </a:p>
        </p:txBody>
      </p:sp>
      <p:pic>
        <p:nvPicPr>
          <p:cNvPr id="5" name="Content Placeholder 4" descr="Text&#10;&#10;Description automatically generated">
            <a:extLst>
              <a:ext uri="{FF2B5EF4-FFF2-40B4-BE49-F238E27FC236}">
                <a16:creationId xmlns:a16="http://schemas.microsoft.com/office/drawing/2014/main" id="{4D9FCCCA-2BB9-3447-4300-DCFDA92B5B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871" y="659023"/>
            <a:ext cx="8377082" cy="5539954"/>
          </a:xfrm>
        </p:spPr>
      </p:pic>
    </p:spTree>
    <p:extLst>
      <p:ext uri="{BB962C8B-B14F-4D97-AF65-F5344CB8AC3E}">
        <p14:creationId xmlns:p14="http://schemas.microsoft.com/office/powerpoint/2010/main" val="29255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8A80-B4B9-8AEE-515C-0C2AF66140BF}"/>
              </a:ext>
            </a:extLst>
          </p:cNvPr>
          <p:cNvSpPr>
            <a:spLocks noGrp="1"/>
          </p:cNvSpPr>
          <p:nvPr>
            <p:ph type="title"/>
          </p:nvPr>
        </p:nvSpPr>
        <p:spPr>
          <a:xfrm>
            <a:off x="1135862" y="774062"/>
            <a:ext cx="9273858" cy="1349706"/>
          </a:xfrm>
        </p:spPr>
        <p:txBody>
          <a:bodyPr>
            <a:normAutofit/>
          </a:bodyPr>
          <a:lstStyle/>
          <a:p>
            <a:r>
              <a:rPr lang="en-US" b="1" i="1" dirty="0">
                <a:latin typeface="Times New Roman" panose="02020603050405020304" pitchFamily="18" charset="0"/>
                <a:cs typeface="Times New Roman" panose="02020603050405020304" pitchFamily="18" charset="0"/>
              </a:rPr>
              <a:t>Premier League</a:t>
            </a:r>
          </a:p>
        </p:txBody>
      </p:sp>
      <p:sp>
        <p:nvSpPr>
          <p:cNvPr id="3" name="Content Placeholder 2">
            <a:extLst>
              <a:ext uri="{FF2B5EF4-FFF2-40B4-BE49-F238E27FC236}">
                <a16:creationId xmlns:a16="http://schemas.microsoft.com/office/drawing/2014/main" id="{C39B7083-4089-E884-AF7A-FDE56909DD1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Team Members:</a:t>
            </a:r>
          </a:p>
          <a:p>
            <a:pPr marL="0" indent="0">
              <a:buNone/>
            </a:pPr>
            <a:r>
              <a:rPr lang="en-US" dirty="0"/>
              <a:t>   1. Mohamed Sabry Mahmoud.</a:t>
            </a:r>
          </a:p>
          <a:p>
            <a:pPr marL="0" indent="0">
              <a:buNone/>
            </a:pPr>
            <a:r>
              <a:rPr lang="en-US" dirty="0"/>
              <a:t>   2. Mohamed Ahmed Mohamed </a:t>
            </a:r>
            <a:r>
              <a:rPr lang="en-US" dirty="0" err="1"/>
              <a:t>Emam</a:t>
            </a:r>
            <a:r>
              <a:rPr lang="en-US" dirty="0"/>
              <a:t>.</a:t>
            </a:r>
          </a:p>
          <a:p>
            <a:pPr marL="0" indent="0">
              <a:buNone/>
            </a:pPr>
            <a:r>
              <a:rPr lang="en-US" dirty="0"/>
              <a:t>   3. Fatima Ibrahim Kamel.</a:t>
            </a:r>
          </a:p>
          <a:p>
            <a:pPr marL="0" indent="0">
              <a:buNone/>
            </a:pPr>
            <a:r>
              <a:rPr lang="en-US" dirty="0"/>
              <a:t>   4. Mohamed Tarek Amin.</a:t>
            </a:r>
          </a:p>
          <a:p>
            <a:pPr marL="0" indent="0">
              <a:buNone/>
            </a:pPr>
            <a:r>
              <a:rPr lang="en-US" dirty="0"/>
              <a:t>   5.Leqaa Mohamed Abdallah.</a:t>
            </a:r>
          </a:p>
          <a:p>
            <a:pPr marL="0" indent="0">
              <a:buNone/>
            </a:pPr>
            <a:r>
              <a:rPr lang="en-US" dirty="0"/>
              <a:t>   6. Mohamed </a:t>
            </a:r>
            <a:r>
              <a:rPr lang="en-US" dirty="0" err="1"/>
              <a:t>Bahgat</a:t>
            </a:r>
            <a:r>
              <a:rPr lang="en-US" dirty="0"/>
              <a:t> Abdel Khaleq.</a:t>
            </a:r>
          </a:p>
        </p:txBody>
      </p:sp>
      <p:pic>
        <p:nvPicPr>
          <p:cNvPr id="1026" name="Picture 2">
            <a:extLst>
              <a:ext uri="{FF2B5EF4-FFF2-40B4-BE49-F238E27FC236}">
                <a16:creationId xmlns:a16="http://schemas.microsoft.com/office/drawing/2014/main" id="{4FC0B496-D525-AE7F-388B-32753560E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299" y="667840"/>
            <a:ext cx="1001074" cy="166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E03E05-A49A-C398-E196-382EE6905959}"/>
              </a:ext>
            </a:extLst>
          </p:cNvPr>
          <p:cNvSpPr>
            <a:spLocks noGrp="1"/>
          </p:cNvSpPr>
          <p:nvPr>
            <p:ph type="title"/>
          </p:nvPr>
        </p:nvSpPr>
        <p:spPr>
          <a:xfrm>
            <a:off x="1295402" y="825910"/>
            <a:ext cx="9601196" cy="5191432"/>
          </a:xfrm>
        </p:spPr>
        <p:txBody>
          <a:bodyPr>
            <a:normAutofit/>
          </a:bodyPr>
          <a:lstStyle/>
          <a:p>
            <a:r>
              <a:rPr lang="en-US" sz="10700" i="1" dirty="0">
                <a:latin typeface="Times New Roman" panose="02020603050405020304" pitchFamily="18" charset="0"/>
                <a:cs typeface="Times New Roman" panose="02020603050405020304" pitchFamily="18" charset="0"/>
              </a:rPr>
              <a:t>Thanks</a:t>
            </a:r>
            <a:br>
              <a:rPr lang="en-US" dirty="0"/>
            </a:b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AEEC46-B75D-31D8-A41D-F11DE96C349D}"/>
              </a:ext>
            </a:extLst>
          </p:cNvPr>
          <p:cNvSpPr>
            <a:spLocks noGrp="1"/>
          </p:cNvSpPr>
          <p:nvPr>
            <p:ph idx="1"/>
          </p:nvPr>
        </p:nvSpPr>
        <p:spPr>
          <a:xfrm>
            <a:off x="1295401" y="2556932"/>
            <a:ext cx="621889" cy="2015070"/>
          </a:xfrm>
        </p:spPr>
        <p:txBody>
          <a:bodyPr>
            <a:normAutofit/>
          </a:bodyPr>
          <a:lstStyle/>
          <a:p>
            <a:endParaRPr lang="en-US" dirty="0"/>
          </a:p>
        </p:txBody>
      </p:sp>
    </p:spTree>
    <p:extLst>
      <p:ext uri="{BB962C8B-B14F-4D97-AF65-F5344CB8AC3E}">
        <p14:creationId xmlns:p14="http://schemas.microsoft.com/office/powerpoint/2010/main" val="213184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F577-B605-EE3E-46FE-26B876986A4C}"/>
              </a:ext>
            </a:extLst>
          </p:cNvPr>
          <p:cNvSpPr>
            <a:spLocks noGrp="1"/>
          </p:cNvSpPr>
          <p:nvPr>
            <p:ph type="title"/>
          </p:nvPr>
        </p:nvSpPr>
        <p:spPr>
          <a:xfrm>
            <a:off x="1295402" y="834648"/>
            <a:ext cx="9601196" cy="1303867"/>
          </a:xfrm>
        </p:spPr>
        <p:txBody>
          <a:bodyPr/>
          <a:lstStyle/>
          <a:p>
            <a:r>
              <a:rPr lang="en-US" b="1" i="1" dirty="0">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9E5A6025-3EF0-7734-09AE-9D52B698149D}"/>
              </a:ext>
            </a:extLst>
          </p:cNvPr>
          <p:cNvSpPr>
            <a:spLocks noGrp="1"/>
          </p:cNvSpPr>
          <p:nvPr>
            <p:ph idx="1"/>
          </p:nvPr>
        </p:nvSpPr>
        <p:spPr/>
        <p:txBody>
          <a:bodyPr/>
          <a:lstStyle/>
          <a:p>
            <a:endParaRPr lang="en-US" dirty="0"/>
          </a:p>
          <a:p>
            <a:r>
              <a:rPr lang="en-US" dirty="0"/>
              <a:t>Knowing the English Premier League news daily.</a:t>
            </a:r>
          </a:p>
          <a:p>
            <a:r>
              <a:rPr lang="en-US" dirty="0"/>
              <a:t>Follow the standings and scorers of the English Premier League.</a:t>
            </a:r>
          </a:p>
          <a:p>
            <a:r>
              <a:rPr lang="en-US" dirty="0"/>
              <a:t>Knowing the standings of teams and players.</a:t>
            </a:r>
          </a:p>
          <a:p>
            <a:r>
              <a:rPr lang="en-US" dirty="0"/>
              <a:t>Knowing the news of the league players and the goals of each player and how much is assisted.</a:t>
            </a:r>
          </a:p>
          <a:p>
            <a:endParaRPr lang="en-US" dirty="0"/>
          </a:p>
        </p:txBody>
      </p:sp>
      <p:pic>
        <p:nvPicPr>
          <p:cNvPr id="2050" name="Picture 2">
            <a:extLst>
              <a:ext uri="{FF2B5EF4-FFF2-40B4-BE49-F238E27FC236}">
                <a16:creationId xmlns:a16="http://schemas.microsoft.com/office/drawing/2014/main" id="{8CD62957-75D7-D940-BC26-DF2191666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681" y="834648"/>
            <a:ext cx="799487" cy="13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0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137B-883B-9F8C-E360-D8365FB8FAB9}"/>
              </a:ext>
            </a:extLst>
          </p:cNvPr>
          <p:cNvSpPr>
            <a:spLocks noGrp="1"/>
          </p:cNvSpPr>
          <p:nvPr>
            <p:ph type="title"/>
          </p:nvPr>
        </p:nvSpPr>
        <p:spPr>
          <a:xfrm>
            <a:off x="1256072" y="852399"/>
            <a:ext cx="9821245" cy="1212375"/>
          </a:xfrm>
        </p:spPr>
        <p:txBody>
          <a:bodyPr/>
          <a:lstStyle/>
          <a:p>
            <a:r>
              <a:rPr lang="en-US" i="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33DF8312-4AF6-C4B1-35EB-0DB264F9120C}"/>
              </a:ext>
            </a:extLst>
          </p:cNvPr>
          <p:cNvSpPr>
            <a:spLocks noGrp="1"/>
          </p:cNvSpPr>
          <p:nvPr>
            <p:ph idx="1"/>
          </p:nvPr>
        </p:nvSpPr>
        <p:spPr>
          <a:xfrm>
            <a:off x="1256072" y="2772697"/>
            <a:ext cx="9601195" cy="2837701"/>
          </a:xfrm>
        </p:spPr>
        <p:txBody>
          <a:bodyPr/>
          <a:lstStyle/>
          <a:p>
            <a:r>
              <a:rPr lang="en-US" dirty="0"/>
              <a:t>This project provides easy access to information about the English Premier League and helps the user to reach all the results he wants from knowing the teams, coaches, clubs, goals of each team and a defect.</a:t>
            </a:r>
          </a:p>
          <a:p>
            <a:r>
              <a:rPr lang="en-US" dirty="0"/>
              <a:t>When the project starts, a welcome window appears and the user is asked to enter his email and password to be able to login. There is a login button that takes you to the next window if the data entered is correct and if an error message does not appear.</a:t>
            </a:r>
          </a:p>
        </p:txBody>
      </p:sp>
      <p:pic>
        <p:nvPicPr>
          <p:cNvPr id="3074" name="Picture 2">
            <a:extLst>
              <a:ext uri="{FF2B5EF4-FFF2-40B4-BE49-F238E27FC236}">
                <a16:creationId xmlns:a16="http://schemas.microsoft.com/office/drawing/2014/main" id="{898611AE-2F3D-AB65-0126-1CB403B30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922" y="852399"/>
            <a:ext cx="765072" cy="125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86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AA9-0E44-F687-FE99-56A1E9C1F042}"/>
              </a:ext>
            </a:extLst>
          </p:cNvPr>
          <p:cNvSpPr>
            <a:spLocks noGrp="1"/>
          </p:cNvSpPr>
          <p:nvPr>
            <p:ph type="title"/>
          </p:nvPr>
        </p:nvSpPr>
        <p:spPr/>
        <p:txBody>
          <a:bodyPr/>
          <a:lstStyle/>
          <a:p>
            <a:endParaRPr lang="en-US"/>
          </a:p>
        </p:txBody>
      </p:sp>
      <p:pic>
        <p:nvPicPr>
          <p:cNvPr id="13" name="Content Placeholder 12" descr="Graphical user interface, website&#10;&#10;Description automatically generated">
            <a:extLst>
              <a:ext uri="{FF2B5EF4-FFF2-40B4-BE49-F238E27FC236}">
                <a16:creationId xmlns:a16="http://schemas.microsoft.com/office/drawing/2014/main" id="{80E3E6F7-73FA-0744-203F-F460CD77C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037" y="766917"/>
            <a:ext cx="10615926" cy="5294140"/>
          </a:xfrm>
        </p:spPr>
      </p:pic>
    </p:spTree>
    <p:extLst>
      <p:ext uri="{BB962C8B-B14F-4D97-AF65-F5344CB8AC3E}">
        <p14:creationId xmlns:p14="http://schemas.microsoft.com/office/powerpoint/2010/main" val="293082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01B0E35-F788-4608-ABBE-0D971AA50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431B8EA-FCCA-47DD-A0C4-A653EC4A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1C781EDE-83AA-44D6-8054-A4E2D6F28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17914F-7785-54B9-2A44-0BA3F1296964}"/>
              </a:ext>
            </a:extLst>
          </p:cNvPr>
          <p:cNvSpPr>
            <a:spLocks noGrp="1"/>
          </p:cNvSpPr>
          <p:nvPr>
            <p:ph type="title"/>
          </p:nvPr>
        </p:nvSpPr>
        <p:spPr>
          <a:xfrm>
            <a:off x="1295402" y="982132"/>
            <a:ext cx="9601196" cy="1303867"/>
          </a:xfrm>
        </p:spPr>
        <p:txBody>
          <a:bodyPr>
            <a:normAutofit/>
          </a:bodyPr>
          <a:lstStyle/>
          <a:p>
            <a:endParaRPr lang="en-US" dirty="0"/>
          </a:p>
        </p:txBody>
      </p:sp>
      <p:sp>
        <p:nvSpPr>
          <p:cNvPr id="3" name="Content Placeholder 2">
            <a:extLst>
              <a:ext uri="{FF2B5EF4-FFF2-40B4-BE49-F238E27FC236}">
                <a16:creationId xmlns:a16="http://schemas.microsoft.com/office/drawing/2014/main" id="{CE8BB4B4-5845-AC80-5B33-9DFCC4C15B1C}"/>
              </a:ext>
            </a:extLst>
          </p:cNvPr>
          <p:cNvSpPr>
            <a:spLocks noGrp="1"/>
          </p:cNvSpPr>
          <p:nvPr>
            <p:ph idx="1"/>
          </p:nvPr>
        </p:nvSpPr>
        <p:spPr>
          <a:xfrm>
            <a:off x="817565" y="1091382"/>
            <a:ext cx="3813429" cy="3982064"/>
          </a:xfrm>
        </p:spPr>
        <p:txBody>
          <a:bodyPr>
            <a:normAutofit/>
          </a:bodyPr>
          <a:lstStyle/>
          <a:p>
            <a:pPr marL="0" indent="0">
              <a:lnSpc>
                <a:spcPct val="90000"/>
              </a:lnSpc>
              <a:buNone/>
            </a:pPr>
            <a:r>
              <a:rPr lang="en-US" sz="2200" dirty="0">
                <a:latin typeface="Times New Roman" panose="02020603050405020304" pitchFamily="18" charset="0"/>
                <a:cs typeface="Times New Roman" panose="02020603050405020304" pitchFamily="18" charset="0"/>
              </a:rPr>
              <a:t>And if he does not have an account, he can click on sign up, a window appears and the required data is entered such as name, password, e-mail and password confirmation, and then a message is received on the e-mail that enables you to enter the application by adding the new user to the database.</a:t>
            </a:r>
            <a:endParaRPr lang="ar-EG" sz="2200" dirty="0">
              <a:latin typeface="Times New Roman" panose="02020603050405020304" pitchFamily="18" charset="0"/>
              <a:cs typeface="Times New Roman" panose="02020603050405020304" pitchFamily="18" charset="0"/>
            </a:endParaRPr>
          </a:p>
          <a:p>
            <a:pPr marL="0" indent="0">
              <a:lnSpc>
                <a:spcPct val="90000"/>
              </a:lnSpc>
              <a:buNone/>
            </a:pPr>
            <a:endParaRPr lang="en-US" sz="2200" dirty="0">
              <a:latin typeface="Times New Roman" panose="02020603050405020304" pitchFamily="18" charset="0"/>
              <a:cs typeface="Times New Roman" panose="02020603050405020304" pitchFamily="18" charset="0"/>
            </a:endParaRPr>
          </a:p>
          <a:p>
            <a:pPr>
              <a:lnSpc>
                <a:spcPct val="90000"/>
              </a:lnSpc>
            </a:pPr>
            <a:endParaRPr lang="en-US" sz="2200" dirty="0"/>
          </a:p>
          <a:p>
            <a:pPr>
              <a:lnSpc>
                <a:spcPct val="90000"/>
              </a:lnSpc>
            </a:pPr>
            <a:endParaRPr lang="en-US" sz="2200" dirty="0"/>
          </a:p>
        </p:txBody>
      </p:sp>
      <p:pic>
        <p:nvPicPr>
          <p:cNvPr id="19" name="Picture 18" descr="Graphical user interface&#10;&#10;Description automatically generated">
            <a:extLst>
              <a:ext uri="{FF2B5EF4-FFF2-40B4-BE49-F238E27FC236}">
                <a16:creationId xmlns:a16="http://schemas.microsoft.com/office/drawing/2014/main" id="{CD14A62C-01D0-AB1E-2870-B8C2065B5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85" y="867450"/>
            <a:ext cx="6541575" cy="5008418"/>
          </a:xfrm>
          <a:prstGeom prst="rect">
            <a:avLst/>
          </a:prstGeom>
        </p:spPr>
      </p:pic>
    </p:spTree>
    <p:extLst>
      <p:ext uri="{BB962C8B-B14F-4D97-AF65-F5344CB8AC3E}">
        <p14:creationId xmlns:p14="http://schemas.microsoft.com/office/powerpoint/2010/main" val="103559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595-C402-698E-AF6E-0DCF1ED1E16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C7AA23C-EC3B-B456-2FC8-5FE556EC1A88}"/>
              </a:ext>
            </a:extLst>
          </p:cNvPr>
          <p:cNvSpPr>
            <a:spLocks noGrp="1"/>
          </p:cNvSpPr>
          <p:nvPr>
            <p:ph idx="1"/>
          </p:nvPr>
        </p:nvSpPr>
        <p:spPr>
          <a:xfrm>
            <a:off x="855406" y="752168"/>
            <a:ext cx="10500852" cy="5123700"/>
          </a:xfrm>
        </p:spPr>
        <p:txBody>
          <a:bodyPr/>
          <a:lstStyle/>
          <a:p>
            <a:r>
              <a:rPr lang="en-US" dirty="0"/>
              <a:t>When you log in, the main window appears and contains many buttons.</a:t>
            </a:r>
          </a:p>
          <a:p>
            <a:endParaRPr lang="en-US" dirty="0"/>
          </a:p>
        </p:txBody>
      </p:sp>
      <p:pic>
        <p:nvPicPr>
          <p:cNvPr id="5" name="Picture 4" descr="A screenshot of a video game&#10;&#10;Description automatically generated with medium confidence">
            <a:extLst>
              <a:ext uri="{FF2B5EF4-FFF2-40B4-BE49-F238E27FC236}">
                <a16:creationId xmlns:a16="http://schemas.microsoft.com/office/drawing/2014/main" id="{096A3929-5741-35E8-6C88-8DC8FA898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2" y="1321500"/>
            <a:ext cx="10481188" cy="4929099"/>
          </a:xfrm>
          <a:prstGeom prst="rect">
            <a:avLst/>
          </a:prstGeom>
        </p:spPr>
      </p:pic>
    </p:spTree>
    <p:extLst>
      <p:ext uri="{BB962C8B-B14F-4D97-AF65-F5344CB8AC3E}">
        <p14:creationId xmlns:p14="http://schemas.microsoft.com/office/powerpoint/2010/main" val="52721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0D81-81D1-0E89-DA57-D2296A8512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5BE0B9-33DC-09AF-501B-41BA73983BFF}"/>
              </a:ext>
            </a:extLst>
          </p:cNvPr>
          <p:cNvSpPr>
            <a:spLocks noGrp="1"/>
          </p:cNvSpPr>
          <p:nvPr>
            <p:ph idx="1"/>
          </p:nvPr>
        </p:nvSpPr>
        <p:spPr>
          <a:xfrm>
            <a:off x="752168" y="707923"/>
            <a:ext cx="10692580" cy="5167945"/>
          </a:xfrm>
        </p:spPr>
        <p:txBody>
          <a:bodyPr/>
          <a:lstStyle/>
          <a:p>
            <a:r>
              <a:rPr lang="en-US" dirty="0">
                <a:latin typeface="Times New Roman" panose="02020603050405020304" pitchFamily="18" charset="0"/>
                <a:cs typeface="Times New Roman" panose="02020603050405020304" pitchFamily="18" charset="0"/>
              </a:rPr>
              <a:t>When you click on the matches</a:t>
            </a:r>
            <a:r>
              <a:rPr lang="ar-EG" dirty="0">
                <a:latin typeface="Times New Roman" panose="02020603050405020304" pitchFamily="18" charset="0"/>
                <a:cs typeface="Times New Roman" panose="02020603050405020304" pitchFamily="18" charset="0"/>
              </a:rPr>
              <a:t>"المباريات"</a:t>
            </a:r>
            <a:r>
              <a:rPr lang="en-US" dirty="0">
                <a:latin typeface="Times New Roman" panose="02020603050405020304" pitchFamily="18" charset="0"/>
                <a:cs typeface="Times New Roman" panose="02020603050405020304" pitchFamily="18" charset="0"/>
              </a:rPr>
              <a:t>button, the dates of the matches appear and each two teams next to them the date and the date is a button when you press it, it will move to the history of the confrontations between the two teams.</a:t>
            </a:r>
          </a:p>
          <a:p>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descr="Table&#10;&#10;Description automatically generated">
            <a:extLst>
              <a:ext uri="{FF2B5EF4-FFF2-40B4-BE49-F238E27FC236}">
                <a16:creationId xmlns:a16="http://schemas.microsoft.com/office/drawing/2014/main" id="{516087E2-84E2-3087-50E8-315E053DE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1" y="1966476"/>
            <a:ext cx="9851923" cy="4228915"/>
          </a:xfrm>
          <a:prstGeom prst="rect">
            <a:avLst/>
          </a:prstGeom>
        </p:spPr>
      </p:pic>
    </p:spTree>
    <p:extLst>
      <p:ext uri="{BB962C8B-B14F-4D97-AF65-F5344CB8AC3E}">
        <p14:creationId xmlns:p14="http://schemas.microsoft.com/office/powerpoint/2010/main" val="227639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15E2-107B-1472-81D4-98A4E0DC31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4BC7E-A06D-78A9-1531-FF65D1151037}"/>
              </a:ext>
            </a:extLst>
          </p:cNvPr>
          <p:cNvSpPr>
            <a:spLocks noGrp="1"/>
          </p:cNvSpPr>
          <p:nvPr>
            <p:ph idx="1"/>
          </p:nvPr>
        </p:nvSpPr>
        <p:spPr>
          <a:xfrm>
            <a:off x="752168" y="752168"/>
            <a:ext cx="10663084" cy="5338916"/>
          </a:xfrm>
        </p:spPr>
        <p:txBody>
          <a:bodyPr/>
          <a:lstStyle/>
          <a:p>
            <a:r>
              <a:rPr lang="en-US" dirty="0">
                <a:latin typeface="Times New Roman" panose="02020603050405020304" pitchFamily="18" charset="0"/>
                <a:cs typeface="Times New Roman" panose="02020603050405020304" pitchFamily="18" charset="0"/>
              </a:rPr>
              <a:t>When you click on the Matches of the Day </a:t>
            </a:r>
            <a:r>
              <a:rPr lang="ar-EG" dirty="0">
                <a:latin typeface="Times New Roman" panose="02020603050405020304" pitchFamily="18" charset="0"/>
                <a:cs typeface="Times New Roman" panose="02020603050405020304" pitchFamily="18" charset="0"/>
              </a:rPr>
              <a:t>مباريات اليوم"</a:t>
            </a:r>
            <a:r>
              <a:rPr lang="en-US" dirty="0">
                <a:latin typeface="Times New Roman" panose="02020603050405020304" pitchFamily="18" charset="0"/>
                <a:cs typeface="Times New Roman" panose="02020603050405020304" pitchFamily="18" charset="0"/>
              </a:rPr>
              <a:t> </a:t>
            </a:r>
            <a:r>
              <a:rPr lang="ar-E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button, it goes to the web browser and the matches of that day are displayed.</a:t>
            </a:r>
            <a:endParaRPr lang="ar-E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87B2EE51-8573-B9C5-D80D-5405F759C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48" y="1681943"/>
            <a:ext cx="10638503" cy="4409141"/>
          </a:xfrm>
          <a:prstGeom prst="rect">
            <a:avLst/>
          </a:prstGeom>
        </p:spPr>
      </p:pic>
    </p:spTree>
    <p:extLst>
      <p:ext uri="{BB962C8B-B14F-4D97-AF65-F5344CB8AC3E}">
        <p14:creationId xmlns:p14="http://schemas.microsoft.com/office/powerpoint/2010/main" val="37195368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2360</TotalTime>
  <Words>689</Words>
  <Application>Microsoft Office PowerPoint</Application>
  <PresentationFormat>Widescreen</PresentationFormat>
  <Paragraphs>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Times New Roman</vt:lpstr>
      <vt:lpstr>Organic</vt:lpstr>
      <vt:lpstr>PowerPoint Presentation</vt:lpstr>
      <vt:lpstr>Premier League</vt:lpstr>
      <vt:lpstr>purpose</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Leqaa Mohamed</dc:creator>
  <cp:lastModifiedBy>Leqaa Mohamed</cp:lastModifiedBy>
  <cp:revision>3</cp:revision>
  <dcterms:created xsi:type="dcterms:W3CDTF">2022-08-18T22:32:39Z</dcterms:created>
  <dcterms:modified xsi:type="dcterms:W3CDTF">2022-08-20T13:53:35Z</dcterms:modified>
</cp:coreProperties>
</file>