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61" r:id="rId2"/>
    <p:sldId id="531" r:id="rId3"/>
    <p:sldId id="574" r:id="rId4"/>
    <p:sldId id="562" r:id="rId5"/>
    <p:sldId id="575" r:id="rId6"/>
    <p:sldId id="577" r:id="rId7"/>
    <p:sldId id="578" r:id="rId8"/>
    <p:sldId id="576" r:id="rId9"/>
    <p:sldId id="573" r:id="rId10"/>
    <p:sldId id="5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Sidina" initials="MS" lastIdx="1" clrIdx="0">
    <p:extLst>
      <p:ext uri="{19B8F6BF-5375-455C-9EA6-DF929625EA0E}">
        <p15:presenceInfo xmlns:p15="http://schemas.microsoft.com/office/powerpoint/2012/main" userId="22d0a38cb3cf98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A7"/>
    <a:srgbClr val="898989"/>
    <a:srgbClr val="C27EFF"/>
    <a:srgbClr val="D5A7FF"/>
    <a:srgbClr val="1ABC9C"/>
    <a:srgbClr val="F3F3F3"/>
    <a:srgbClr val="00DFBF"/>
    <a:srgbClr val="009C85"/>
    <a:srgbClr val="BD73FF"/>
    <a:srgbClr val="785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F3CD9-5111-4914-90F1-87B9B5825204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49E0D-9745-44BC-ABB3-E1CC71DE51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7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424333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981606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371857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53366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850051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77078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265388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558267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7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0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2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5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1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7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1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4AE9D-D291-4F5D-9187-55AF910091E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520C-C48D-4296-A14C-514CDC0DE0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7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4E47DE-BD13-4792-ACCF-2DEDDA1401D2}"/>
              </a:ext>
            </a:extLst>
          </p:cNvPr>
          <p:cNvSpPr/>
          <p:nvPr/>
        </p:nvSpPr>
        <p:spPr>
          <a:xfrm>
            <a:off x="-53009" y="-12841"/>
            <a:ext cx="12245008" cy="6870841"/>
          </a:xfrm>
          <a:prstGeom prst="rect">
            <a:avLst/>
          </a:prstGeom>
          <a:solidFill>
            <a:srgbClr val="785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885824" y="2036083"/>
            <a:ext cx="94341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  <a:cs typeface="Open Sans Extrabold" panose="020B0906030804020204" pitchFamily="34" charset="0"/>
              </a:rPr>
              <a:t>Déployez un modèle dans le cloud</a:t>
            </a:r>
            <a:endParaRPr lang="en-US" sz="6000" b="1" dirty="0">
              <a:solidFill>
                <a:schemeClr val="bg1"/>
              </a:solidFill>
              <a:latin typeface="Fira Sans Heavy" panose="020B0A03050000020004" pitchFamily="34" charset="0"/>
              <a:ea typeface="Fira Sans Heavy" panose="020B0A030500000200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61421C50-9F08-44D5-B344-2CD4D56559E0}"/>
              </a:ext>
            </a:extLst>
          </p:cNvPr>
          <p:cNvSpPr>
            <a:spLocks noEditPoints="1"/>
          </p:cNvSpPr>
          <p:nvPr/>
        </p:nvSpPr>
        <p:spPr bwMode="auto">
          <a:xfrm>
            <a:off x="10559449" y="2114756"/>
            <a:ext cx="1393029" cy="1270836"/>
          </a:xfrm>
          <a:custGeom>
            <a:avLst/>
            <a:gdLst>
              <a:gd name="T0" fmla="*/ 0 w 456"/>
              <a:gd name="T1" fmla="*/ 356 h 416"/>
              <a:gd name="T2" fmla="*/ 147 w 456"/>
              <a:gd name="T3" fmla="*/ 208 h 416"/>
              <a:gd name="T4" fmla="*/ 0 w 456"/>
              <a:gd name="T5" fmla="*/ 58 h 416"/>
              <a:gd name="T6" fmla="*/ 59 w 456"/>
              <a:gd name="T7" fmla="*/ 0 h 416"/>
              <a:gd name="T8" fmla="*/ 265 w 456"/>
              <a:gd name="T9" fmla="*/ 208 h 416"/>
              <a:gd name="T10" fmla="*/ 59 w 456"/>
              <a:gd name="T11" fmla="*/ 416 h 416"/>
              <a:gd name="T12" fmla="*/ 0 w 456"/>
              <a:gd name="T13" fmla="*/ 356 h 416"/>
              <a:gd name="T14" fmla="*/ 248 w 456"/>
              <a:gd name="T15" fmla="*/ 0 h 416"/>
              <a:gd name="T16" fmla="*/ 456 w 456"/>
              <a:gd name="T17" fmla="*/ 208 h 416"/>
              <a:gd name="T18" fmla="*/ 248 w 456"/>
              <a:gd name="T19" fmla="*/ 416 h 416"/>
              <a:gd name="T20" fmla="*/ 191 w 456"/>
              <a:gd name="T21" fmla="*/ 356 h 416"/>
              <a:gd name="T22" fmla="*/ 338 w 456"/>
              <a:gd name="T23" fmla="*/ 208 h 416"/>
              <a:gd name="T24" fmla="*/ 191 w 456"/>
              <a:gd name="T25" fmla="*/ 58 h 416"/>
              <a:gd name="T26" fmla="*/ 248 w 456"/>
              <a:gd name="T27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6" h="416">
                <a:moveTo>
                  <a:pt x="0" y="356"/>
                </a:moveTo>
                <a:lnTo>
                  <a:pt x="147" y="208"/>
                </a:lnTo>
                <a:lnTo>
                  <a:pt x="0" y="58"/>
                </a:lnTo>
                <a:lnTo>
                  <a:pt x="59" y="0"/>
                </a:lnTo>
                <a:lnTo>
                  <a:pt x="265" y="208"/>
                </a:lnTo>
                <a:lnTo>
                  <a:pt x="59" y="416"/>
                </a:lnTo>
                <a:lnTo>
                  <a:pt x="0" y="356"/>
                </a:lnTo>
                <a:close/>
                <a:moveTo>
                  <a:pt x="248" y="0"/>
                </a:moveTo>
                <a:lnTo>
                  <a:pt x="456" y="208"/>
                </a:lnTo>
                <a:lnTo>
                  <a:pt x="248" y="416"/>
                </a:lnTo>
                <a:lnTo>
                  <a:pt x="191" y="356"/>
                </a:lnTo>
                <a:lnTo>
                  <a:pt x="338" y="208"/>
                </a:lnTo>
                <a:lnTo>
                  <a:pt x="191" y="58"/>
                </a:lnTo>
                <a:lnTo>
                  <a:pt x="248" y="0"/>
                </a:lnTo>
                <a:close/>
              </a:path>
            </a:pathLst>
          </a:custGeom>
          <a:solidFill>
            <a:schemeClr val="bg1"/>
          </a:solidFill>
          <a:ln w="15240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E45772F5-DC65-4EA1-9B2A-72A9D80A0F00}"/>
              </a:ext>
            </a:extLst>
          </p:cNvPr>
          <p:cNvSpPr txBox="1"/>
          <p:nvPr/>
        </p:nvSpPr>
        <p:spPr>
          <a:xfrm>
            <a:off x="9389856" y="6151144"/>
            <a:ext cx="2828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  <a:cs typeface="Open Sans Extrabold" panose="020B0906030804020204" pitchFamily="34" charset="0"/>
              </a:rPr>
              <a:t>Date : le 04/03/2022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D45722-0D48-4A75-847A-B5098A215105}"/>
              </a:ext>
            </a:extLst>
          </p:cNvPr>
          <p:cNvSpPr/>
          <p:nvPr/>
        </p:nvSpPr>
        <p:spPr>
          <a:xfrm>
            <a:off x="290874" y="-12841"/>
            <a:ext cx="514350" cy="3794238"/>
          </a:xfrm>
          <a:prstGeom prst="rect">
            <a:avLst/>
          </a:prstGeom>
          <a:solidFill>
            <a:srgbClr val="FA4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latin typeface="Fira Sans Heavy" panose="020B0A03050000020004" pitchFamily="34" charset="0"/>
                <a:ea typeface="Fira Sans Heavy" panose="020B0A03050000020004" pitchFamily="34" charset="0"/>
              </a:rPr>
              <a:t>Mohamed Sidina SID AHMED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2E857-B7CF-48AE-B125-3E1A971EEEE6}"/>
              </a:ext>
            </a:extLst>
          </p:cNvPr>
          <p:cNvSpPr/>
          <p:nvPr/>
        </p:nvSpPr>
        <p:spPr>
          <a:xfrm rot="5400000">
            <a:off x="6053999" y="-85646"/>
            <a:ext cx="36000" cy="1224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109CE829-4C4D-439A-B601-6BE7F11E85EC}"/>
              </a:ext>
            </a:extLst>
          </p:cNvPr>
          <p:cNvSpPr txBox="1"/>
          <p:nvPr/>
        </p:nvSpPr>
        <p:spPr>
          <a:xfrm>
            <a:off x="859320" y="-23699"/>
            <a:ext cx="48490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  <a:cs typeface="Open Sans Extrabold" panose="020B0906030804020204" pitchFamily="34" charset="0"/>
              </a:rPr>
              <a:t>SOUTENANCE </a:t>
            </a:r>
          </a:p>
          <a:p>
            <a:r>
              <a:rPr lang="fr-FR" sz="6000" b="1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  <a:cs typeface="Open Sans Extrabold" panose="020B0906030804020204" pitchFamily="34" charset="0"/>
              </a:rPr>
              <a:t>PROJET</a:t>
            </a:r>
            <a:r>
              <a:rPr lang="en-US" sz="6000" b="1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  <a:cs typeface="Open Sans Extrabold" panose="020B0906030804020204" pitchFamily="34" charset="0"/>
              </a:rPr>
              <a:t> n°8 :</a:t>
            </a:r>
          </a:p>
        </p:txBody>
      </p:sp>
    </p:spTree>
    <p:extLst>
      <p:ext uri="{BB962C8B-B14F-4D97-AF65-F5344CB8AC3E}">
        <p14:creationId xmlns:p14="http://schemas.microsoft.com/office/powerpoint/2010/main" val="405248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19" grpId="0"/>
      <p:bldP spid="3" grpId="0" animBg="1"/>
      <p:bldP spid="8" grpId="0" animBg="1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4E47DE-BD13-4792-ACCF-2DEDDA1401D2}"/>
              </a:ext>
            </a:extLst>
          </p:cNvPr>
          <p:cNvSpPr/>
          <p:nvPr/>
        </p:nvSpPr>
        <p:spPr>
          <a:xfrm>
            <a:off x="0" y="1843951"/>
            <a:ext cx="12192000" cy="3170099"/>
          </a:xfrm>
          <a:prstGeom prst="rect">
            <a:avLst/>
          </a:prstGeom>
          <a:solidFill>
            <a:srgbClr val="785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716117" y="3075057"/>
            <a:ext cx="9591825" cy="707886"/>
          </a:xfrm>
          <a:prstGeom prst="rect">
            <a:avLst/>
          </a:prstGeom>
          <a:solidFill>
            <a:srgbClr val="7851A9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Merci pour votre attention</a:t>
            </a:r>
            <a:endParaRPr lang="en-US" sz="4000" b="1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61421C50-9F08-44D5-B344-2CD4D56559E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91668" y="2750174"/>
            <a:ext cx="1393029" cy="1270836"/>
          </a:xfrm>
          <a:custGeom>
            <a:avLst/>
            <a:gdLst>
              <a:gd name="T0" fmla="*/ 0 w 456"/>
              <a:gd name="T1" fmla="*/ 356 h 416"/>
              <a:gd name="T2" fmla="*/ 147 w 456"/>
              <a:gd name="T3" fmla="*/ 208 h 416"/>
              <a:gd name="T4" fmla="*/ 0 w 456"/>
              <a:gd name="T5" fmla="*/ 58 h 416"/>
              <a:gd name="T6" fmla="*/ 59 w 456"/>
              <a:gd name="T7" fmla="*/ 0 h 416"/>
              <a:gd name="T8" fmla="*/ 265 w 456"/>
              <a:gd name="T9" fmla="*/ 208 h 416"/>
              <a:gd name="T10" fmla="*/ 59 w 456"/>
              <a:gd name="T11" fmla="*/ 416 h 416"/>
              <a:gd name="T12" fmla="*/ 0 w 456"/>
              <a:gd name="T13" fmla="*/ 356 h 416"/>
              <a:gd name="T14" fmla="*/ 248 w 456"/>
              <a:gd name="T15" fmla="*/ 0 h 416"/>
              <a:gd name="T16" fmla="*/ 456 w 456"/>
              <a:gd name="T17" fmla="*/ 208 h 416"/>
              <a:gd name="T18" fmla="*/ 248 w 456"/>
              <a:gd name="T19" fmla="*/ 416 h 416"/>
              <a:gd name="T20" fmla="*/ 191 w 456"/>
              <a:gd name="T21" fmla="*/ 356 h 416"/>
              <a:gd name="T22" fmla="*/ 338 w 456"/>
              <a:gd name="T23" fmla="*/ 208 h 416"/>
              <a:gd name="T24" fmla="*/ 191 w 456"/>
              <a:gd name="T25" fmla="*/ 58 h 416"/>
              <a:gd name="T26" fmla="*/ 248 w 456"/>
              <a:gd name="T27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6" h="416">
                <a:moveTo>
                  <a:pt x="0" y="356"/>
                </a:moveTo>
                <a:lnTo>
                  <a:pt x="147" y="208"/>
                </a:lnTo>
                <a:lnTo>
                  <a:pt x="0" y="58"/>
                </a:lnTo>
                <a:lnTo>
                  <a:pt x="59" y="0"/>
                </a:lnTo>
                <a:lnTo>
                  <a:pt x="265" y="208"/>
                </a:lnTo>
                <a:lnTo>
                  <a:pt x="59" y="416"/>
                </a:lnTo>
                <a:lnTo>
                  <a:pt x="0" y="356"/>
                </a:lnTo>
                <a:close/>
                <a:moveTo>
                  <a:pt x="248" y="0"/>
                </a:moveTo>
                <a:lnTo>
                  <a:pt x="456" y="208"/>
                </a:lnTo>
                <a:lnTo>
                  <a:pt x="248" y="416"/>
                </a:lnTo>
                <a:lnTo>
                  <a:pt x="191" y="356"/>
                </a:lnTo>
                <a:lnTo>
                  <a:pt x="338" y="208"/>
                </a:lnTo>
                <a:lnTo>
                  <a:pt x="191" y="58"/>
                </a:lnTo>
                <a:lnTo>
                  <a:pt x="248" y="0"/>
                </a:lnTo>
                <a:close/>
              </a:path>
            </a:pathLst>
          </a:custGeom>
          <a:solidFill>
            <a:schemeClr val="bg1"/>
          </a:solidFill>
          <a:ln w="15240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1685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D94759B5-7B07-4916-B25C-855F92C0ADF7}"/>
              </a:ext>
            </a:extLst>
          </p:cNvPr>
          <p:cNvSpPr/>
          <p:nvPr/>
        </p:nvSpPr>
        <p:spPr>
          <a:xfrm>
            <a:off x="-1" y="-12841"/>
            <a:ext cx="12191999" cy="2349641"/>
          </a:xfrm>
          <a:prstGeom prst="rect">
            <a:avLst/>
          </a:prstGeom>
          <a:solidFill>
            <a:srgbClr val="785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8B410CC-87E0-2148-A6F0-459ADEE7F736}"/>
              </a:ext>
            </a:extLst>
          </p:cNvPr>
          <p:cNvGrpSpPr/>
          <p:nvPr/>
        </p:nvGrpSpPr>
        <p:grpSpPr>
          <a:xfrm>
            <a:off x="1847529" y="474974"/>
            <a:ext cx="8496944" cy="923330"/>
            <a:chOff x="1847529" y="269875"/>
            <a:chExt cx="8496944" cy="923330"/>
          </a:xfrm>
        </p:grpSpPr>
        <p:sp>
          <p:nvSpPr>
            <p:cNvPr id="15365" name="Rectangle 1462"/>
            <p:cNvSpPr>
              <a:spLocks noChangeArrowheads="1"/>
            </p:cNvSpPr>
            <p:nvPr/>
          </p:nvSpPr>
          <p:spPr bwMode="auto">
            <a:xfrm>
              <a:off x="1847529" y="269875"/>
              <a:ext cx="8496944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fr-FR" sz="6000" b="1" dirty="0">
                  <a:solidFill>
                    <a:srgbClr val="FFFFFF"/>
                  </a:solidFill>
                  <a:latin typeface="Fira Sans Heavy" panose="020B0A03050000020004" pitchFamily="34" charset="0"/>
                  <a:ea typeface="Fira Sans Heavy" panose="020B0A03050000020004" pitchFamily="34" charset="0"/>
                  <a:cs typeface="Open Sans" panose="020B0606030504020204" pitchFamily="34" charset="0"/>
                  <a:sym typeface="Montserrat"/>
                </a:rPr>
                <a:t>PLAN SOUTENANCE</a:t>
              </a:r>
              <a:endParaRPr lang="fr-FR" sz="4400" b="0" i="0" u="none" dirty="0">
                <a:solidFill>
                  <a:schemeClr val="dk1"/>
                </a:solidFill>
                <a:latin typeface="Fira Sans Heavy" panose="020B0A03050000020004" pitchFamily="34" charset="0"/>
                <a:ea typeface="Fira Sans Heavy" panose="020B0A030500000200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15424" name="Rectangle 2666"/>
            <p:cNvSpPr>
              <a:spLocks noChangeArrowheads="1"/>
            </p:cNvSpPr>
            <p:nvPr/>
          </p:nvSpPr>
          <p:spPr bwMode="auto">
            <a:xfrm>
              <a:off x="2044700" y="849313"/>
              <a:ext cx="81026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en-US" altLang="en-US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95" name="Rounded Rectangle 4">
            <a:extLst>
              <a:ext uri="{FF2B5EF4-FFF2-40B4-BE49-F238E27FC236}">
                <a16:creationId xmlns:a16="http://schemas.microsoft.com/office/drawing/2014/main" id="{C7A33288-47E5-456E-B63B-432B8DEB0EAB}"/>
              </a:ext>
            </a:extLst>
          </p:cNvPr>
          <p:cNvSpPr/>
          <p:nvPr/>
        </p:nvSpPr>
        <p:spPr>
          <a:xfrm>
            <a:off x="11668428" y="6389867"/>
            <a:ext cx="477272" cy="328187"/>
          </a:xfrm>
          <a:prstGeom prst="roundRect">
            <a:avLst/>
          </a:prstGeom>
          <a:solidFill>
            <a:srgbClr val="7851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BBA498-DA9E-49E0-9B68-36103A5B348F}" type="slidenum">
              <a:rPr lang="id-ID" b="1" smtClean="0"/>
              <a:t>2</a:t>
            </a:fld>
            <a:endParaRPr lang="en-US" b="1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1FA7C8F3-616B-446D-A41A-2B75C235D2ED}"/>
              </a:ext>
            </a:extLst>
          </p:cNvPr>
          <p:cNvGrpSpPr/>
          <p:nvPr/>
        </p:nvGrpSpPr>
        <p:grpSpPr>
          <a:xfrm>
            <a:off x="690548" y="2721201"/>
            <a:ext cx="1800000" cy="1800000"/>
            <a:chOff x="756951" y="3611272"/>
            <a:chExt cx="1800000" cy="1800000"/>
          </a:xfrm>
        </p:grpSpPr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F90F9F7-6117-40C7-9D7C-138888F4016D}"/>
                </a:ext>
              </a:extLst>
            </p:cNvPr>
            <p:cNvSpPr/>
            <p:nvPr/>
          </p:nvSpPr>
          <p:spPr>
            <a:xfrm>
              <a:off x="756951" y="3611272"/>
              <a:ext cx="1800000" cy="1800000"/>
            </a:xfrm>
            <a:prstGeom prst="ellipse">
              <a:avLst/>
            </a:prstGeom>
            <a:solidFill>
              <a:srgbClr val="7851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378D8FB-DD57-4497-81C4-18B50326DD1C}"/>
                </a:ext>
              </a:extLst>
            </p:cNvPr>
            <p:cNvSpPr/>
            <p:nvPr/>
          </p:nvSpPr>
          <p:spPr>
            <a:xfrm>
              <a:off x="828951" y="3683272"/>
              <a:ext cx="1656000" cy="16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1FE9A5DF-0E9B-486C-97F3-A15CD02EAA66}"/>
                </a:ext>
              </a:extLst>
            </p:cNvPr>
            <p:cNvSpPr/>
            <p:nvPr/>
          </p:nvSpPr>
          <p:spPr>
            <a:xfrm>
              <a:off x="900951" y="3755272"/>
              <a:ext cx="1512000" cy="1512000"/>
            </a:xfrm>
            <a:prstGeom prst="ellipse">
              <a:avLst/>
            </a:prstGeom>
            <a:solidFill>
              <a:srgbClr val="7851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200" b="1" dirty="0">
                  <a:latin typeface="Fira Sans Heavy" panose="020B0A03050000020004" pitchFamily="34" charset="0"/>
                  <a:ea typeface="Fira Sans Heavy" panose="020B0A03050000020004" pitchFamily="34" charset="0"/>
                </a:rPr>
                <a:t>1</a:t>
              </a: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ACD07CDC-B9CA-4954-B4AE-695C85450574}"/>
              </a:ext>
            </a:extLst>
          </p:cNvPr>
          <p:cNvGrpSpPr/>
          <p:nvPr/>
        </p:nvGrpSpPr>
        <p:grpSpPr>
          <a:xfrm>
            <a:off x="3850200" y="2748772"/>
            <a:ext cx="1800000" cy="1800000"/>
            <a:chOff x="756951" y="3611272"/>
            <a:chExt cx="1800000" cy="1800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15BB6C4-B181-47C4-97E8-63CEB7325830}"/>
                </a:ext>
              </a:extLst>
            </p:cNvPr>
            <p:cNvSpPr/>
            <p:nvPr/>
          </p:nvSpPr>
          <p:spPr>
            <a:xfrm>
              <a:off x="756951" y="3611272"/>
              <a:ext cx="1800000" cy="1800000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C1D56E06-246E-40F1-B8C4-A83F4B45FD15}"/>
                </a:ext>
              </a:extLst>
            </p:cNvPr>
            <p:cNvSpPr/>
            <p:nvPr/>
          </p:nvSpPr>
          <p:spPr>
            <a:xfrm>
              <a:off x="828951" y="3683272"/>
              <a:ext cx="1656000" cy="16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EE1A648C-1BF4-4564-9BB4-F93DFA727684}"/>
                </a:ext>
              </a:extLst>
            </p:cNvPr>
            <p:cNvSpPr/>
            <p:nvPr/>
          </p:nvSpPr>
          <p:spPr>
            <a:xfrm>
              <a:off x="900951" y="3755272"/>
              <a:ext cx="1512000" cy="1512000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200" b="1" dirty="0">
                  <a:latin typeface="Fira Sans Heavy" panose="020B0A03050000020004" pitchFamily="34" charset="0"/>
                  <a:ea typeface="Fira Sans Heavy" panose="020B0A03050000020004" pitchFamily="34" charset="0"/>
                </a:rPr>
                <a:t>2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5D0911B1-4DBE-45B2-962C-BBA7D5A46259}"/>
              </a:ext>
            </a:extLst>
          </p:cNvPr>
          <p:cNvGrpSpPr/>
          <p:nvPr/>
        </p:nvGrpSpPr>
        <p:grpSpPr>
          <a:xfrm>
            <a:off x="7112436" y="2721201"/>
            <a:ext cx="1800000" cy="1800000"/>
            <a:chOff x="756951" y="3611272"/>
            <a:chExt cx="1800000" cy="1800000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4F6FAD7-7990-44AC-983F-5D511DC638BC}"/>
                </a:ext>
              </a:extLst>
            </p:cNvPr>
            <p:cNvSpPr/>
            <p:nvPr/>
          </p:nvSpPr>
          <p:spPr>
            <a:xfrm>
              <a:off x="756951" y="3611272"/>
              <a:ext cx="1800000" cy="1800000"/>
            </a:xfrm>
            <a:prstGeom prst="ellipse">
              <a:avLst/>
            </a:prstGeom>
            <a:solidFill>
              <a:srgbClr val="009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C108B991-3B53-4974-BA34-7D1C135CF826}"/>
                </a:ext>
              </a:extLst>
            </p:cNvPr>
            <p:cNvSpPr/>
            <p:nvPr/>
          </p:nvSpPr>
          <p:spPr>
            <a:xfrm>
              <a:off x="828951" y="3683272"/>
              <a:ext cx="1656000" cy="16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752FCED4-7DDD-44BA-9867-FC015753D6DC}"/>
                </a:ext>
              </a:extLst>
            </p:cNvPr>
            <p:cNvSpPr/>
            <p:nvPr/>
          </p:nvSpPr>
          <p:spPr>
            <a:xfrm>
              <a:off x="900951" y="3755272"/>
              <a:ext cx="1512000" cy="1512000"/>
            </a:xfrm>
            <a:prstGeom prst="ellipse">
              <a:avLst/>
            </a:prstGeom>
            <a:solidFill>
              <a:srgbClr val="009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200" b="1" dirty="0">
                  <a:latin typeface="Fira Sans Heavy" panose="020B0A03050000020004" pitchFamily="34" charset="0"/>
                  <a:ea typeface="Fira Sans Heavy" panose="020B0A03050000020004" pitchFamily="34" charset="0"/>
                </a:rPr>
                <a:t>3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2FD61E37-BEEA-4264-95C6-921FEFCFCD1E}"/>
              </a:ext>
            </a:extLst>
          </p:cNvPr>
          <p:cNvGrpSpPr/>
          <p:nvPr/>
        </p:nvGrpSpPr>
        <p:grpSpPr>
          <a:xfrm>
            <a:off x="9845452" y="2721201"/>
            <a:ext cx="1800000" cy="1800000"/>
            <a:chOff x="756951" y="3611272"/>
            <a:chExt cx="1800000" cy="180000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08CF8B62-0D4B-4A7E-83AE-E291F81BA724}"/>
                </a:ext>
              </a:extLst>
            </p:cNvPr>
            <p:cNvSpPr/>
            <p:nvPr/>
          </p:nvSpPr>
          <p:spPr>
            <a:xfrm>
              <a:off x="756951" y="3611272"/>
              <a:ext cx="1800000" cy="1800000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34C9B856-ECBE-4035-88A5-3926AD01CC9A}"/>
                </a:ext>
              </a:extLst>
            </p:cNvPr>
            <p:cNvSpPr/>
            <p:nvPr/>
          </p:nvSpPr>
          <p:spPr>
            <a:xfrm>
              <a:off x="828951" y="3683272"/>
              <a:ext cx="1656000" cy="16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108A98CE-3507-492D-B7C3-727D800B99F4}"/>
                </a:ext>
              </a:extLst>
            </p:cNvPr>
            <p:cNvSpPr/>
            <p:nvPr/>
          </p:nvSpPr>
          <p:spPr>
            <a:xfrm>
              <a:off x="900951" y="3755272"/>
              <a:ext cx="1512000" cy="1512000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200" b="1" dirty="0">
                  <a:latin typeface="Fira Sans Heavy" panose="020B0A03050000020004" pitchFamily="34" charset="0"/>
                  <a:ea typeface="Fira Sans Heavy" panose="020B0A03050000020004" pitchFamily="34" charset="0"/>
                </a:rPr>
                <a:t>4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60E4AA4-1E76-4DFC-9B02-BE2899D12E6E}"/>
              </a:ext>
            </a:extLst>
          </p:cNvPr>
          <p:cNvSpPr/>
          <p:nvPr/>
        </p:nvSpPr>
        <p:spPr>
          <a:xfrm>
            <a:off x="404608" y="4586033"/>
            <a:ext cx="2371880" cy="1249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7851A9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Contexte </a:t>
            </a:r>
          </a:p>
          <a:p>
            <a:pPr algn="ctr"/>
            <a:r>
              <a:rPr lang="fr-FR" sz="2400" dirty="0">
                <a:solidFill>
                  <a:srgbClr val="7851A9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&amp; </a:t>
            </a:r>
          </a:p>
          <a:p>
            <a:pPr algn="ctr"/>
            <a:r>
              <a:rPr lang="fr-FR" sz="2400" dirty="0">
                <a:solidFill>
                  <a:srgbClr val="7851A9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Problématique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653B38-FAAE-4765-A204-5D7D6707F30B}"/>
              </a:ext>
            </a:extLst>
          </p:cNvPr>
          <p:cNvSpPr/>
          <p:nvPr/>
        </p:nvSpPr>
        <p:spPr>
          <a:xfrm>
            <a:off x="3512968" y="4586033"/>
            <a:ext cx="2474464" cy="1249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Dataset</a:t>
            </a:r>
            <a:endParaRPr lang="fr-FR" sz="2400" dirty="0">
              <a:solidFill>
                <a:srgbClr val="1ABC9C"/>
              </a:solidFill>
              <a:latin typeface="Fira Sans Heavy" panose="020B0A03050000020004" pitchFamily="34" charset="0"/>
              <a:ea typeface="Fira Sans Heavy" panose="020B0A03050000020004" pitchFamily="34" charset="0"/>
            </a:endParaRPr>
          </a:p>
          <a:p>
            <a:pPr algn="ctr"/>
            <a:r>
              <a:rPr lang="fr-FR" sz="2400" dirty="0" err="1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Overview</a:t>
            </a:r>
            <a:endParaRPr lang="fr-FR" sz="2400" dirty="0">
              <a:solidFill>
                <a:srgbClr val="1ABC9C"/>
              </a:solidFill>
              <a:latin typeface="Fira Sans Heavy" panose="020B0A03050000020004" pitchFamily="34" charset="0"/>
              <a:ea typeface="Fira Sans Heavy" panose="020B0A030500000200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3C7EAF3-AF51-4772-A163-72F834AEEAFC}"/>
              </a:ext>
            </a:extLst>
          </p:cNvPr>
          <p:cNvSpPr/>
          <p:nvPr/>
        </p:nvSpPr>
        <p:spPr>
          <a:xfrm>
            <a:off x="6945636" y="4586033"/>
            <a:ext cx="2133600" cy="1249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0097A7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Big Data Architecture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075D92E-790A-4934-A2FD-13485CAB350A}"/>
              </a:ext>
            </a:extLst>
          </p:cNvPr>
          <p:cNvSpPr/>
          <p:nvPr/>
        </p:nvSpPr>
        <p:spPr>
          <a:xfrm>
            <a:off x="9678652" y="4586033"/>
            <a:ext cx="2133600" cy="1249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34495E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Conclusion</a:t>
            </a:r>
          </a:p>
          <a:p>
            <a:pPr algn="ctr"/>
            <a:r>
              <a:rPr lang="fr-FR" sz="2400" dirty="0">
                <a:solidFill>
                  <a:srgbClr val="34495E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&amp;</a:t>
            </a:r>
          </a:p>
          <a:p>
            <a:pPr algn="ctr"/>
            <a:r>
              <a:rPr lang="fr-FR" sz="2400" dirty="0">
                <a:solidFill>
                  <a:srgbClr val="34495E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460975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6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9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4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7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43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4" grpId="0" animBg="1"/>
          <p:bldP spid="57" grpId="0" animBg="1"/>
          <p:bldP spid="5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6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9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4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7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43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4" grpId="0" animBg="1"/>
          <p:bldP spid="57" grpId="0" animBg="1"/>
          <p:bldP spid="58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9559F98-55BE-442A-9254-22238BBE08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9" b="13793"/>
          <a:stretch/>
        </p:blipFill>
        <p:spPr>
          <a:xfrm>
            <a:off x="2775110" y="846473"/>
            <a:ext cx="6641777" cy="535650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156096F-5381-4050-A66D-C2DAD9C8B127}"/>
              </a:ext>
            </a:extLst>
          </p:cNvPr>
          <p:cNvSpPr/>
          <p:nvPr/>
        </p:nvSpPr>
        <p:spPr>
          <a:xfrm>
            <a:off x="-1" y="3163"/>
            <a:ext cx="12191999" cy="1191401"/>
          </a:xfrm>
          <a:prstGeom prst="rect">
            <a:avLst/>
          </a:prstGeom>
          <a:solidFill>
            <a:srgbClr val="785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5269831-1F2C-46D6-BA4A-52FF2CB1F582}"/>
              </a:ext>
            </a:extLst>
          </p:cNvPr>
          <p:cNvGrpSpPr/>
          <p:nvPr/>
        </p:nvGrpSpPr>
        <p:grpSpPr>
          <a:xfrm>
            <a:off x="82057" y="3163"/>
            <a:ext cx="1150401" cy="1150401"/>
            <a:chOff x="756951" y="3611272"/>
            <a:chExt cx="1800000" cy="180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81D1C5-0B17-43B3-A16C-CC4A2EFA038E}"/>
                </a:ext>
              </a:extLst>
            </p:cNvPr>
            <p:cNvSpPr/>
            <p:nvPr/>
          </p:nvSpPr>
          <p:spPr>
            <a:xfrm>
              <a:off x="756951" y="3611272"/>
              <a:ext cx="1800000" cy="1800000"/>
            </a:xfrm>
            <a:prstGeom prst="ellipse">
              <a:avLst/>
            </a:prstGeom>
            <a:solidFill>
              <a:srgbClr val="7851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D8725FB2-1C59-411B-AA21-47770992E91E}"/>
                </a:ext>
              </a:extLst>
            </p:cNvPr>
            <p:cNvSpPr/>
            <p:nvPr/>
          </p:nvSpPr>
          <p:spPr>
            <a:xfrm>
              <a:off x="828951" y="3683272"/>
              <a:ext cx="1656000" cy="16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DFCFEF6-A322-4F94-9B07-CEF1C1795A76}"/>
                </a:ext>
              </a:extLst>
            </p:cNvPr>
            <p:cNvSpPr/>
            <p:nvPr/>
          </p:nvSpPr>
          <p:spPr>
            <a:xfrm>
              <a:off x="900951" y="3755272"/>
              <a:ext cx="1512000" cy="1512000"/>
            </a:xfrm>
            <a:prstGeom prst="ellipse">
              <a:avLst/>
            </a:prstGeom>
            <a:solidFill>
              <a:srgbClr val="7851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b="1" dirty="0">
                  <a:latin typeface="Fira Sans Heavy" panose="020B0A03050000020004" pitchFamily="34" charset="0"/>
                  <a:ea typeface="Fira Sans Heavy" panose="020B0A03050000020004" pitchFamily="34" charset="0"/>
                </a:rPr>
                <a:t>1</a:t>
              </a:r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DF694964-184A-4D86-8A9A-E7308551CC4C}"/>
              </a:ext>
            </a:extLst>
          </p:cNvPr>
          <p:cNvSpPr txBox="1"/>
          <p:nvPr/>
        </p:nvSpPr>
        <p:spPr>
          <a:xfrm>
            <a:off x="1642504" y="224420"/>
            <a:ext cx="9858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Contexte  &amp; Problématique</a:t>
            </a:r>
          </a:p>
        </p:txBody>
      </p: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8CBBD4C4-9837-4579-9D5F-EEAD1282175B}"/>
              </a:ext>
            </a:extLst>
          </p:cNvPr>
          <p:cNvSpPr/>
          <p:nvPr/>
        </p:nvSpPr>
        <p:spPr>
          <a:xfrm>
            <a:off x="11668428" y="6389867"/>
            <a:ext cx="477272" cy="328187"/>
          </a:xfrm>
          <a:prstGeom prst="roundRect">
            <a:avLst/>
          </a:prstGeom>
          <a:solidFill>
            <a:srgbClr val="7851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BBA498-DA9E-49E0-9B68-36103A5B348F}" type="slidenum">
              <a:rPr lang="id-ID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fld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D80B7208-5089-4087-80A2-7768D712BADD}"/>
              </a:ext>
            </a:extLst>
          </p:cNvPr>
          <p:cNvGrpSpPr/>
          <p:nvPr/>
        </p:nvGrpSpPr>
        <p:grpSpPr>
          <a:xfrm>
            <a:off x="-16411" y="1235965"/>
            <a:ext cx="4298950" cy="1303337"/>
            <a:chOff x="-16411" y="1235965"/>
            <a:chExt cx="4298950" cy="1303337"/>
          </a:xfrm>
        </p:grpSpPr>
        <p:grpSp>
          <p:nvGrpSpPr>
            <p:cNvPr id="40" name="Group 7">
              <a:extLst>
                <a:ext uri="{FF2B5EF4-FFF2-40B4-BE49-F238E27FC236}">
                  <a16:creationId xmlns:a16="http://schemas.microsoft.com/office/drawing/2014/main" id="{8A3AB78E-13C6-4CF7-BA86-58C5B6B6C6EC}"/>
                </a:ext>
              </a:extLst>
            </p:cNvPr>
            <p:cNvGrpSpPr/>
            <p:nvPr/>
          </p:nvGrpSpPr>
          <p:grpSpPr>
            <a:xfrm>
              <a:off x="174089" y="1426465"/>
              <a:ext cx="4108450" cy="1112837"/>
              <a:chOff x="1373187" y="1014412"/>
              <a:chExt cx="4108450" cy="1112837"/>
            </a:xfrm>
            <a:solidFill>
              <a:srgbClr val="BD73FF"/>
            </a:solidFill>
          </p:grpSpPr>
          <p:sp>
            <p:nvSpPr>
              <p:cNvPr id="53" name="Google Shape;1406;p54">
                <a:extLst>
                  <a:ext uri="{FF2B5EF4-FFF2-40B4-BE49-F238E27FC236}">
                    <a16:creationId xmlns:a16="http://schemas.microsoft.com/office/drawing/2014/main" id="{255C0283-E9AF-43D8-B355-7E7D92380EB1}"/>
                  </a:ext>
                </a:extLst>
              </p:cNvPr>
              <p:cNvSpPr/>
              <p:nvPr/>
            </p:nvSpPr>
            <p:spPr>
              <a:xfrm>
                <a:off x="1373187" y="1014412"/>
                <a:ext cx="4108450" cy="1112837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371" extrusionOk="0">
                    <a:moveTo>
                      <a:pt x="1183" y="371"/>
                    </a:moveTo>
                    <a:cubicBezTo>
                      <a:pt x="186" y="371"/>
                      <a:pt x="186" y="371"/>
                      <a:pt x="186" y="371"/>
                    </a:cubicBezTo>
                    <a:cubicBezTo>
                      <a:pt x="83" y="371"/>
                      <a:pt x="0" y="288"/>
                      <a:pt x="0" y="186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0" y="83"/>
                      <a:pt x="83" y="0"/>
                      <a:pt x="186" y="0"/>
                    </a:cubicBezTo>
                    <a:cubicBezTo>
                      <a:pt x="1183" y="0"/>
                      <a:pt x="1183" y="0"/>
                      <a:pt x="1183" y="0"/>
                    </a:cubicBezTo>
                    <a:cubicBezTo>
                      <a:pt x="1286" y="0"/>
                      <a:pt x="1369" y="83"/>
                      <a:pt x="1369" y="186"/>
                    </a:cubicBezTo>
                    <a:cubicBezTo>
                      <a:pt x="1369" y="186"/>
                      <a:pt x="1369" y="186"/>
                      <a:pt x="1369" y="186"/>
                    </a:cubicBezTo>
                    <a:cubicBezTo>
                      <a:pt x="1369" y="288"/>
                      <a:pt x="1286" y="371"/>
                      <a:pt x="1183" y="3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1431;p54">
                <a:extLst>
                  <a:ext uri="{FF2B5EF4-FFF2-40B4-BE49-F238E27FC236}">
                    <a16:creationId xmlns:a16="http://schemas.microsoft.com/office/drawing/2014/main" id="{3B4B00B9-1C09-42D2-9EB5-DBDE7235F065}"/>
                  </a:ext>
                </a:extLst>
              </p:cNvPr>
              <p:cNvSpPr txBox="1"/>
              <p:nvPr/>
            </p:nvSpPr>
            <p:spPr>
              <a:xfrm>
                <a:off x="1889977" y="1220787"/>
                <a:ext cx="3322322" cy="73818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Open Sans"/>
                  <a:buNone/>
                </a:pPr>
                <a:r>
                  <a:rPr lang="en-US" sz="2000" b="1" i="0" u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Data Scientist </a:t>
                </a:r>
                <a:r>
                  <a:rPr lang="en-US" sz="2000" b="1" i="0" u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Wingdings" panose="05000000000000000000" pitchFamily="2" charset="2"/>
                  </a:rPr>
                  <a:t> </a:t>
                </a:r>
                <a:r>
                  <a:rPr lang="en-US" sz="2000" b="1" i="0" u="none" dirty="0" err="1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Wingdings" panose="05000000000000000000" pitchFamily="2" charset="2"/>
                  </a:rPr>
                  <a:t>StartUp</a:t>
                </a:r>
                <a:r>
                  <a:rPr lang="en-US" sz="2000" b="1" i="0" u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Wingdings" panose="05000000000000000000" pitchFamily="2" charset="2"/>
                  </a:rPr>
                  <a:t> </a:t>
                </a:r>
                <a:r>
                  <a:rPr lang="en-US" sz="2000" b="1" i="0" u="none" dirty="0" err="1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Wingdings" panose="05000000000000000000" pitchFamily="2" charset="2"/>
                  </a:rPr>
                  <a:t>AgriTech</a:t>
                </a:r>
                <a:endParaRPr sz="2000" b="1" dirty="0"/>
              </a:p>
            </p:txBody>
          </p:sp>
        </p:grpSp>
        <p:grpSp>
          <p:nvGrpSpPr>
            <p:cNvPr id="44" name="Group 1">
              <a:extLst>
                <a:ext uri="{FF2B5EF4-FFF2-40B4-BE49-F238E27FC236}">
                  <a16:creationId xmlns:a16="http://schemas.microsoft.com/office/drawing/2014/main" id="{FC3B59D5-260B-40E3-BBA3-B09B19F565FD}"/>
                </a:ext>
              </a:extLst>
            </p:cNvPr>
            <p:cNvGrpSpPr/>
            <p:nvPr/>
          </p:nvGrpSpPr>
          <p:grpSpPr>
            <a:xfrm>
              <a:off x="-16411" y="1235965"/>
              <a:ext cx="1112837" cy="1114425"/>
              <a:chOff x="4557712" y="823912"/>
              <a:chExt cx="1112837" cy="1114425"/>
            </a:xfrm>
          </p:grpSpPr>
          <p:sp>
            <p:nvSpPr>
              <p:cNvPr id="48" name="Google Shape;1412;p54">
                <a:extLst>
                  <a:ext uri="{FF2B5EF4-FFF2-40B4-BE49-F238E27FC236}">
                    <a16:creationId xmlns:a16="http://schemas.microsoft.com/office/drawing/2014/main" id="{211AF46A-DB66-45A4-B546-CCBFB3DFA506}"/>
                  </a:ext>
                </a:extLst>
              </p:cNvPr>
              <p:cNvSpPr/>
              <p:nvPr/>
            </p:nvSpPr>
            <p:spPr>
              <a:xfrm>
                <a:off x="4557712" y="823912"/>
                <a:ext cx="1112837" cy="1114425"/>
              </a:xfrm>
              <a:prstGeom prst="ellipse">
                <a:avLst/>
              </a:prstGeom>
              <a:solidFill>
                <a:schemeClr val="bg1">
                  <a:lumMod val="95000"/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419;p54">
                <a:extLst>
                  <a:ext uri="{FF2B5EF4-FFF2-40B4-BE49-F238E27FC236}">
                    <a16:creationId xmlns:a16="http://schemas.microsoft.com/office/drawing/2014/main" id="{3E116F36-E287-4A7C-B8FB-62C3C17DAB77}"/>
                  </a:ext>
                </a:extLst>
              </p:cNvPr>
              <p:cNvSpPr txBox="1"/>
              <p:nvPr/>
            </p:nvSpPr>
            <p:spPr>
              <a:xfrm>
                <a:off x="4772382" y="978924"/>
                <a:ext cx="782637" cy="784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59F00"/>
                  </a:buClr>
                  <a:buSzPts val="5100"/>
                  <a:buFont typeface="Montserrat"/>
                  <a:buNone/>
                </a:pPr>
                <a:r>
                  <a:rPr lang="en-US" sz="5100" b="1" i="0" u="none" dirty="0">
                    <a:solidFill>
                      <a:srgbClr val="7030A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01</a:t>
                </a:r>
                <a:endParaRPr dirty="0">
                  <a:solidFill>
                    <a:srgbClr val="7030A0"/>
                  </a:solidFill>
                </a:endParaRPr>
              </a:p>
            </p:txBody>
          </p:sp>
        </p:grp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DC812393-851D-4454-95F8-4CF85D909B0A}"/>
              </a:ext>
            </a:extLst>
          </p:cNvPr>
          <p:cNvGrpSpPr/>
          <p:nvPr/>
        </p:nvGrpSpPr>
        <p:grpSpPr>
          <a:xfrm>
            <a:off x="7909463" y="1235965"/>
            <a:ext cx="4298950" cy="1303337"/>
            <a:chOff x="7909463" y="1235965"/>
            <a:chExt cx="4298950" cy="1303337"/>
          </a:xfrm>
        </p:grpSpPr>
        <p:grpSp>
          <p:nvGrpSpPr>
            <p:cNvPr id="43" name="Group 10">
              <a:extLst>
                <a:ext uri="{FF2B5EF4-FFF2-40B4-BE49-F238E27FC236}">
                  <a16:creationId xmlns:a16="http://schemas.microsoft.com/office/drawing/2014/main" id="{D76A05F3-5F6A-411A-99E4-48C9BCD79729}"/>
                </a:ext>
              </a:extLst>
            </p:cNvPr>
            <p:cNvGrpSpPr/>
            <p:nvPr/>
          </p:nvGrpSpPr>
          <p:grpSpPr>
            <a:xfrm>
              <a:off x="7909463" y="1426465"/>
              <a:ext cx="4108450" cy="1112837"/>
              <a:chOff x="6910387" y="1014412"/>
              <a:chExt cx="4108450" cy="1112837"/>
            </a:xfrm>
            <a:solidFill>
              <a:srgbClr val="00DFBF"/>
            </a:solidFill>
          </p:grpSpPr>
          <p:sp>
            <p:nvSpPr>
              <p:cNvPr id="50" name="Google Shape;1409;p54">
                <a:extLst>
                  <a:ext uri="{FF2B5EF4-FFF2-40B4-BE49-F238E27FC236}">
                    <a16:creationId xmlns:a16="http://schemas.microsoft.com/office/drawing/2014/main" id="{E4B1E54F-6706-45A4-9B65-5A34052F1CB8}"/>
                  </a:ext>
                </a:extLst>
              </p:cNvPr>
              <p:cNvSpPr/>
              <p:nvPr/>
            </p:nvSpPr>
            <p:spPr>
              <a:xfrm>
                <a:off x="6910387" y="1014412"/>
                <a:ext cx="4108450" cy="1112837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371" extrusionOk="0">
                    <a:moveTo>
                      <a:pt x="1183" y="371"/>
                    </a:moveTo>
                    <a:cubicBezTo>
                      <a:pt x="186" y="371"/>
                      <a:pt x="186" y="371"/>
                      <a:pt x="186" y="371"/>
                    </a:cubicBezTo>
                    <a:cubicBezTo>
                      <a:pt x="83" y="371"/>
                      <a:pt x="0" y="288"/>
                      <a:pt x="0" y="186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0" y="83"/>
                      <a:pt x="83" y="0"/>
                      <a:pt x="186" y="0"/>
                    </a:cubicBezTo>
                    <a:cubicBezTo>
                      <a:pt x="1183" y="0"/>
                      <a:pt x="1183" y="0"/>
                      <a:pt x="1183" y="0"/>
                    </a:cubicBezTo>
                    <a:cubicBezTo>
                      <a:pt x="1286" y="0"/>
                      <a:pt x="1369" y="83"/>
                      <a:pt x="1369" y="186"/>
                    </a:cubicBezTo>
                    <a:cubicBezTo>
                      <a:pt x="1369" y="186"/>
                      <a:pt x="1369" y="186"/>
                      <a:pt x="1369" y="186"/>
                    </a:cubicBezTo>
                    <a:cubicBezTo>
                      <a:pt x="1369" y="288"/>
                      <a:pt x="1286" y="371"/>
                      <a:pt x="1183" y="3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1434;p54">
                <a:extLst>
                  <a:ext uri="{FF2B5EF4-FFF2-40B4-BE49-F238E27FC236}">
                    <a16:creationId xmlns:a16="http://schemas.microsoft.com/office/drawing/2014/main" id="{C8C06051-45EF-4F75-A321-6782BCB558DF}"/>
                  </a:ext>
                </a:extLst>
              </p:cNvPr>
              <p:cNvSpPr txBox="1"/>
              <p:nvPr/>
            </p:nvSpPr>
            <p:spPr>
              <a:xfrm>
                <a:off x="7082453" y="1220787"/>
                <a:ext cx="3015633" cy="73818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Open Sans"/>
                  <a:buNone/>
                </a:pPr>
                <a:r>
                  <a:rPr lang="fr-FR" sz="2000" b="1" i="0" dirty="0">
                    <a:solidFill>
                      <a:schemeClr val="bg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Solutions innovantes </a:t>
                </a:r>
                <a:r>
                  <a:rPr lang="fr-FR" sz="20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Wingdings" panose="05000000000000000000" pitchFamily="2" charset="2"/>
                  </a:rPr>
                  <a:t> </a:t>
                </a:r>
                <a:r>
                  <a:rPr lang="fr-FR" sz="2000" b="1" i="0" dirty="0">
                    <a:solidFill>
                      <a:schemeClr val="bg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récolte des fruits</a:t>
                </a:r>
                <a:endParaRPr lang="en-US" sz="2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45" name="Group 4">
              <a:extLst>
                <a:ext uri="{FF2B5EF4-FFF2-40B4-BE49-F238E27FC236}">
                  <a16:creationId xmlns:a16="http://schemas.microsoft.com/office/drawing/2014/main" id="{27EB01C2-EB9B-4A8D-9097-5896A2CB4453}"/>
                </a:ext>
              </a:extLst>
            </p:cNvPr>
            <p:cNvGrpSpPr/>
            <p:nvPr/>
          </p:nvGrpSpPr>
          <p:grpSpPr>
            <a:xfrm>
              <a:off x="11097163" y="1235965"/>
              <a:ext cx="1111250" cy="1114425"/>
              <a:chOff x="10098087" y="823912"/>
              <a:chExt cx="1111250" cy="1114425"/>
            </a:xfrm>
          </p:grpSpPr>
          <p:sp>
            <p:nvSpPr>
              <p:cNvPr id="46" name="Google Shape;1415;p54">
                <a:extLst>
                  <a:ext uri="{FF2B5EF4-FFF2-40B4-BE49-F238E27FC236}">
                    <a16:creationId xmlns:a16="http://schemas.microsoft.com/office/drawing/2014/main" id="{EB74DB5F-7277-4C65-9647-DCFD7245C4E3}"/>
                  </a:ext>
                </a:extLst>
              </p:cNvPr>
              <p:cNvSpPr/>
              <p:nvPr/>
            </p:nvSpPr>
            <p:spPr>
              <a:xfrm>
                <a:off x="10098087" y="823912"/>
                <a:ext cx="1111250" cy="1114425"/>
              </a:xfrm>
              <a:prstGeom prst="ellipse">
                <a:avLst/>
              </a:prstGeom>
              <a:solidFill>
                <a:schemeClr val="bg1">
                  <a:lumMod val="95000"/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1422;p54">
                <a:extLst>
                  <a:ext uri="{FF2B5EF4-FFF2-40B4-BE49-F238E27FC236}">
                    <a16:creationId xmlns:a16="http://schemas.microsoft.com/office/drawing/2014/main" id="{2DD34834-6D97-4CF2-BA44-4A9622EE454D}"/>
                  </a:ext>
                </a:extLst>
              </p:cNvPr>
              <p:cNvSpPr txBox="1"/>
              <p:nvPr/>
            </p:nvSpPr>
            <p:spPr>
              <a:xfrm>
                <a:off x="10210800" y="971550"/>
                <a:ext cx="898525" cy="784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BA9B3"/>
                  </a:buClr>
                  <a:buSzPts val="5100"/>
                  <a:buFont typeface="Montserrat"/>
                  <a:buNone/>
                </a:pPr>
                <a:r>
                  <a:rPr lang="en-US" sz="5100" b="1" i="0" u="none" dirty="0">
                    <a:solidFill>
                      <a:srgbClr val="009C85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02</a:t>
                </a:r>
                <a:endParaRPr dirty="0">
                  <a:solidFill>
                    <a:srgbClr val="009C85"/>
                  </a:solidFill>
                </a:endParaRPr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F2F6253-CECE-4ACA-BE1E-3F030039D3AF}"/>
              </a:ext>
            </a:extLst>
          </p:cNvPr>
          <p:cNvGrpSpPr/>
          <p:nvPr/>
        </p:nvGrpSpPr>
        <p:grpSpPr>
          <a:xfrm>
            <a:off x="-16411" y="5086530"/>
            <a:ext cx="4298950" cy="1303337"/>
            <a:chOff x="-16411" y="5086530"/>
            <a:chExt cx="4298950" cy="1303337"/>
          </a:xfrm>
        </p:grpSpPr>
        <p:grpSp>
          <p:nvGrpSpPr>
            <p:cNvPr id="71" name="Group 7">
              <a:extLst>
                <a:ext uri="{FF2B5EF4-FFF2-40B4-BE49-F238E27FC236}">
                  <a16:creationId xmlns:a16="http://schemas.microsoft.com/office/drawing/2014/main" id="{89241AAF-E70E-41F0-9C55-3283FFF2F5E2}"/>
                </a:ext>
              </a:extLst>
            </p:cNvPr>
            <p:cNvGrpSpPr/>
            <p:nvPr/>
          </p:nvGrpSpPr>
          <p:grpSpPr>
            <a:xfrm>
              <a:off x="174089" y="5277030"/>
              <a:ext cx="4108450" cy="1112837"/>
              <a:chOff x="1373187" y="1014412"/>
              <a:chExt cx="4108450" cy="1112837"/>
            </a:xfrm>
            <a:solidFill>
              <a:srgbClr val="BD73FF"/>
            </a:solidFill>
          </p:grpSpPr>
          <p:sp>
            <p:nvSpPr>
              <p:cNvPr id="72" name="Google Shape;1406;p54">
                <a:extLst>
                  <a:ext uri="{FF2B5EF4-FFF2-40B4-BE49-F238E27FC236}">
                    <a16:creationId xmlns:a16="http://schemas.microsoft.com/office/drawing/2014/main" id="{A0E2FC16-6C22-4D73-804A-527295C3E447}"/>
                  </a:ext>
                </a:extLst>
              </p:cNvPr>
              <p:cNvSpPr/>
              <p:nvPr/>
            </p:nvSpPr>
            <p:spPr>
              <a:xfrm>
                <a:off x="1373187" y="1014412"/>
                <a:ext cx="4108450" cy="1112837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371" extrusionOk="0">
                    <a:moveTo>
                      <a:pt x="1183" y="371"/>
                    </a:moveTo>
                    <a:cubicBezTo>
                      <a:pt x="186" y="371"/>
                      <a:pt x="186" y="371"/>
                      <a:pt x="186" y="371"/>
                    </a:cubicBezTo>
                    <a:cubicBezTo>
                      <a:pt x="83" y="371"/>
                      <a:pt x="0" y="288"/>
                      <a:pt x="0" y="186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0" y="83"/>
                      <a:pt x="83" y="0"/>
                      <a:pt x="186" y="0"/>
                    </a:cubicBezTo>
                    <a:cubicBezTo>
                      <a:pt x="1183" y="0"/>
                      <a:pt x="1183" y="0"/>
                      <a:pt x="1183" y="0"/>
                    </a:cubicBezTo>
                    <a:cubicBezTo>
                      <a:pt x="1286" y="0"/>
                      <a:pt x="1369" y="83"/>
                      <a:pt x="1369" y="186"/>
                    </a:cubicBezTo>
                    <a:cubicBezTo>
                      <a:pt x="1369" y="186"/>
                      <a:pt x="1369" y="186"/>
                      <a:pt x="1369" y="186"/>
                    </a:cubicBezTo>
                    <a:cubicBezTo>
                      <a:pt x="1369" y="288"/>
                      <a:pt x="1286" y="371"/>
                      <a:pt x="1183" y="3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1431;p54">
                <a:extLst>
                  <a:ext uri="{FF2B5EF4-FFF2-40B4-BE49-F238E27FC236}">
                    <a16:creationId xmlns:a16="http://schemas.microsoft.com/office/drawing/2014/main" id="{26026029-4222-4C1D-88BB-0128F014E5D2}"/>
                  </a:ext>
                </a:extLst>
              </p:cNvPr>
              <p:cNvSpPr txBox="1"/>
              <p:nvPr/>
            </p:nvSpPr>
            <p:spPr>
              <a:xfrm>
                <a:off x="2292707" y="1220787"/>
                <a:ext cx="2919591" cy="73818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Open Sans"/>
                  <a:buNone/>
                </a:pPr>
                <a:r>
                  <a:rPr lang="fr-FR" sz="20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Application : Photo </a:t>
                </a:r>
                <a:r>
                  <a:rPr lang="fr-FR" sz="20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Wingdings" panose="05000000000000000000" pitchFamily="2" charset="2"/>
                  </a:rPr>
                  <a:t> Infos sur le fruit.</a:t>
                </a:r>
                <a:endParaRPr sz="2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74" name="Group 1">
              <a:extLst>
                <a:ext uri="{FF2B5EF4-FFF2-40B4-BE49-F238E27FC236}">
                  <a16:creationId xmlns:a16="http://schemas.microsoft.com/office/drawing/2014/main" id="{CB8555BB-8834-4ABD-B7C3-8DA4F61A9D42}"/>
                </a:ext>
              </a:extLst>
            </p:cNvPr>
            <p:cNvGrpSpPr/>
            <p:nvPr/>
          </p:nvGrpSpPr>
          <p:grpSpPr>
            <a:xfrm>
              <a:off x="-16411" y="5086530"/>
              <a:ext cx="1112837" cy="1114425"/>
              <a:chOff x="4557712" y="823912"/>
              <a:chExt cx="1112837" cy="1114425"/>
            </a:xfrm>
          </p:grpSpPr>
          <p:sp>
            <p:nvSpPr>
              <p:cNvPr id="75" name="Google Shape;1412;p54">
                <a:extLst>
                  <a:ext uri="{FF2B5EF4-FFF2-40B4-BE49-F238E27FC236}">
                    <a16:creationId xmlns:a16="http://schemas.microsoft.com/office/drawing/2014/main" id="{161841C5-557C-4A69-BE5A-F4A01C250227}"/>
                  </a:ext>
                </a:extLst>
              </p:cNvPr>
              <p:cNvSpPr/>
              <p:nvPr/>
            </p:nvSpPr>
            <p:spPr>
              <a:xfrm>
                <a:off x="4557712" y="823912"/>
                <a:ext cx="1112837" cy="1114425"/>
              </a:xfrm>
              <a:prstGeom prst="ellipse">
                <a:avLst/>
              </a:prstGeom>
              <a:solidFill>
                <a:schemeClr val="bg1">
                  <a:lumMod val="95000"/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1419;p54">
                <a:extLst>
                  <a:ext uri="{FF2B5EF4-FFF2-40B4-BE49-F238E27FC236}">
                    <a16:creationId xmlns:a16="http://schemas.microsoft.com/office/drawing/2014/main" id="{9B33378B-830B-46AE-AB84-28F8A5F5B34D}"/>
                  </a:ext>
                </a:extLst>
              </p:cNvPr>
              <p:cNvSpPr txBox="1"/>
              <p:nvPr/>
            </p:nvSpPr>
            <p:spPr>
              <a:xfrm>
                <a:off x="4772382" y="978924"/>
                <a:ext cx="782637" cy="784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59F00"/>
                  </a:buClr>
                  <a:buSzPts val="5100"/>
                  <a:buFont typeface="Montserrat"/>
                  <a:buNone/>
                </a:pPr>
                <a:r>
                  <a:rPr lang="en-US" sz="5100" b="1" i="0" u="none" dirty="0">
                    <a:solidFill>
                      <a:srgbClr val="7030A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03</a:t>
                </a:r>
                <a:endParaRPr dirty="0">
                  <a:solidFill>
                    <a:srgbClr val="7030A0"/>
                  </a:solidFill>
                </a:endParaRPr>
              </a:p>
            </p:txBody>
          </p:sp>
        </p:grp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9919ECD0-4DCF-466E-B2F2-52DD296F67D9}"/>
              </a:ext>
            </a:extLst>
          </p:cNvPr>
          <p:cNvGrpSpPr/>
          <p:nvPr/>
        </p:nvGrpSpPr>
        <p:grpSpPr>
          <a:xfrm>
            <a:off x="7909463" y="5086530"/>
            <a:ext cx="4298950" cy="1303337"/>
            <a:chOff x="7909463" y="5086530"/>
            <a:chExt cx="4298950" cy="1303337"/>
          </a:xfrm>
        </p:grpSpPr>
        <p:grpSp>
          <p:nvGrpSpPr>
            <p:cNvPr id="77" name="Group 10">
              <a:extLst>
                <a:ext uri="{FF2B5EF4-FFF2-40B4-BE49-F238E27FC236}">
                  <a16:creationId xmlns:a16="http://schemas.microsoft.com/office/drawing/2014/main" id="{5C28D7B6-4BDF-4B2A-B02A-2F154211B686}"/>
                </a:ext>
              </a:extLst>
            </p:cNvPr>
            <p:cNvGrpSpPr/>
            <p:nvPr/>
          </p:nvGrpSpPr>
          <p:grpSpPr>
            <a:xfrm>
              <a:off x="7909463" y="5277030"/>
              <a:ext cx="4108450" cy="1112837"/>
              <a:chOff x="6910387" y="1014412"/>
              <a:chExt cx="4108450" cy="1112837"/>
            </a:xfrm>
            <a:solidFill>
              <a:srgbClr val="00DFBF"/>
            </a:solidFill>
          </p:grpSpPr>
          <p:sp>
            <p:nvSpPr>
              <p:cNvPr id="78" name="Google Shape;1409;p54">
                <a:extLst>
                  <a:ext uri="{FF2B5EF4-FFF2-40B4-BE49-F238E27FC236}">
                    <a16:creationId xmlns:a16="http://schemas.microsoft.com/office/drawing/2014/main" id="{79B01F00-D9FB-47DE-B03B-5500FD56FDA8}"/>
                  </a:ext>
                </a:extLst>
              </p:cNvPr>
              <p:cNvSpPr/>
              <p:nvPr/>
            </p:nvSpPr>
            <p:spPr>
              <a:xfrm>
                <a:off x="6910387" y="1014412"/>
                <a:ext cx="4108450" cy="1112837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371" extrusionOk="0">
                    <a:moveTo>
                      <a:pt x="1183" y="371"/>
                    </a:moveTo>
                    <a:cubicBezTo>
                      <a:pt x="186" y="371"/>
                      <a:pt x="186" y="371"/>
                      <a:pt x="186" y="371"/>
                    </a:cubicBezTo>
                    <a:cubicBezTo>
                      <a:pt x="83" y="371"/>
                      <a:pt x="0" y="288"/>
                      <a:pt x="0" y="186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0" y="83"/>
                      <a:pt x="83" y="0"/>
                      <a:pt x="186" y="0"/>
                    </a:cubicBezTo>
                    <a:cubicBezTo>
                      <a:pt x="1183" y="0"/>
                      <a:pt x="1183" y="0"/>
                      <a:pt x="1183" y="0"/>
                    </a:cubicBezTo>
                    <a:cubicBezTo>
                      <a:pt x="1286" y="0"/>
                      <a:pt x="1369" y="83"/>
                      <a:pt x="1369" y="186"/>
                    </a:cubicBezTo>
                    <a:cubicBezTo>
                      <a:pt x="1369" y="186"/>
                      <a:pt x="1369" y="186"/>
                      <a:pt x="1369" y="186"/>
                    </a:cubicBezTo>
                    <a:cubicBezTo>
                      <a:pt x="1369" y="288"/>
                      <a:pt x="1286" y="371"/>
                      <a:pt x="1183" y="3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1434;p54">
                <a:extLst>
                  <a:ext uri="{FF2B5EF4-FFF2-40B4-BE49-F238E27FC236}">
                    <a16:creationId xmlns:a16="http://schemas.microsoft.com/office/drawing/2014/main" id="{75C88E5F-896F-41DD-B395-A4796573BAE3}"/>
                  </a:ext>
                </a:extLst>
              </p:cNvPr>
              <p:cNvSpPr txBox="1"/>
              <p:nvPr/>
            </p:nvSpPr>
            <p:spPr>
              <a:xfrm>
                <a:off x="7082453" y="1220787"/>
                <a:ext cx="3015633" cy="73818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Open Sans"/>
                  <a:buNone/>
                </a:pPr>
                <a:r>
                  <a:rPr lang="fr-FR" sz="20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</a:t>
                </a:r>
                <a:r>
                  <a:rPr lang="fr-FR" sz="2000" b="1" i="0" dirty="0">
                    <a:solidFill>
                      <a:schemeClr val="bg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ise en place d’une architecture Big Data</a:t>
                </a:r>
                <a:endParaRPr lang="fr-FR" sz="2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80" name="Group 4">
              <a:extLst>
                <a:ext uri="{FF2B5EF4-FFF2-40B4-BE49-F238E27FC236}">
                  <a16:creationId xmlns:a16="http://schemas.microsoft.com/office/drawing/2014/main" id="{7E1DF9EF-05FE-4712-9C2D-6A5072068A2A}"/>
                </a:ext>
              </a:extLst>
            </p:cNvPr>
            <p:cNvGrpSpPr/>
            <p:nvPr/>
          </p:nvGrpSpPr>
          <p:grpSpPr>
            <a:xfrm>
              <a:off x="11097163" y="5086530"/>
              <a:ext cx="1111250" cy="1114425"/>
              <a:chOff x="10098087" y="823912"/>
              <a:chExt cx="1111250" cy="1114425"/>
            </a:xfrm>
          </p:grpSpPr>
          <p:sp>
            <p:nvSpPr>
              <p:cNvPr id="81" name="Google Shape;1415;p54">
                <a:extLst>
                  <a:ext uri="{FF2B5EF4-FFF2-40B4-BE49-F238E27FC236}">
                    <a16:creationId xmlns:a16="http://schemas.microsoft.com/office/drawing/2014/main" id="{F9A29A26-2AE5-40E9-9386-7C06A3066A9C}"/>
                  </a:ext>
                </a:extLst>
              </p:cNvPr>
              <p:cNvSpPr/>
              <p:nvPr/>
            </p:nvSpPr>
            <p:spPr>
              <a:xfrm>
                <a:off x="10098087" y="823912"/>
                <a:ext cx="1111250" cy="1114425"/>
              </a:xfrm>
              <a:prstGeom prst="ellipse">
                <a:avLst/>
              </a:prstGeom>
              <a:solidFill>
                <a:schemeClr val="bg1">
                  <a:lumMod val="95000"/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1422;p54">
                <a:extLst>
                  <a:ext uri="{FF2B5EF4-FFF2-40B4-BE49-F238E27FC236}">
                    <a16:creationId xmlns:a16="http://schemas.microsoft.com/office/drawing/2014/main" id="{2B9C6BB8-B6BD-4ED9-93E8-127F92D32088}"/>
                  </a:ext>
                </a:extLst>
              </p:cNvPr>
              <p:cNvSpPr txBox="1"/>
              <p:nvPr/>
            </p:nvSpPr>
            <p:spPr>
              <a:xfrm>
                <a:off x="10210800" y="971550"/>
                <a:ext cx="898525" cy="784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BA9B3"/>
                  </a:buClr>
                  <a:buSzPts val="5100"/>
                  <a:buFont typeface="Montserrat"/>
                  <a:buNone/>
                </a:pPr>
                <a:r>
                  <a:rPr lang="en-US" sz="5100" b="1" i="0" u="none" dirty="0">
                    <a:solidFill>
                      <a:srgbClr val="009C85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04</a:t>
                </a:r>
                <a:endParaRPr dirty="0">
                  <a:solidFill>
                    <a:srgbClr val="009C8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3722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C7663E9-5BF3-4E5D-BAB1-E59E2A885F8A}"/>
              </a:ext>
            </a:extLst>
          </p:cNvPr>
          <p:cNvSpPr/>
          <p:nvPr/>
        </p:nvSpPr>
        <p:spPr>
          <a:xfrm>
            <a:off x="1" y="-12841"/>
            <a:ext cx="12191999" cy="1191401"/>
          </a:xfrm>
          <a:prstGeom prst="rect">
            <a:avLst/>
          </a:prstGeom>
          <a:solidFill>
            <a:srgbClr val="785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24" name="Rectangle 2666"/>
          <p:cNvSpPr>
            <a:spLocks noChangeArrowheads="1"/>
          </p:cNvSpPr>
          <p:nvPr/>
        </p:nvSpPr>
        <p:spPr bwMode="auto">
          <a:xfrm>
            <a:off x="2044700" y="1054412"/>
            <a:ext cx="8102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56096F-5381-4050-A66D-C2DAD9C8B127}"/>
              </a:ext>
            </a:extLst>
          </p:cNvPr>
          <p:cNvSpPr/>
          <p:nvPr/>
        </p:nvSpPr>
        <p:spPr>
          <a:xfrm>
            <a:off x="-1" y="0"/>
            <a:ext cx="12191999" cy="1191401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5269831-1F2C-46D6-BA4A-52FF2CB1F582}"/>
              </a:ext>
            </a:extLst>
          </p:cNvPr>
          <p:cNvGrpSpPr/>
          <p:nvPr/>
        </p:nvGrpSpPr>
        <p:grpSpPr>
          <a:xfrm>
            <a:off x="82057" y="-12841"/>
            <a:ext cx="1150401" cy="1150401"/>
            <a:chOff x="756951" y="3611272"/>
            <a:chExt cx="1800000" cy="180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81D1C5-0B17-43B3-A16C-CC4A2EFA038E}"/>
                </a:ext>
              </a:extLst>
            </p:cNvPr>
            <p:cNvSpPr/>
            <p:nvPr/>
          </p:nvSpPr>
          <p:spPr>
            <a:xfrm>
              <a:off x="756951" y="3611272"/>
              <a:ext cx="1800000" cy="1800000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D8725FB2-1C59-411B-AA21-47770992E91E}"/>
                </a:ext>
              </a:extLst>
            </p:cNvPr>
            <p:cNvSpPr/>
            <p:nvPr/>
          </p:nvSpPr>
          <p:spPr>
            <a:xfrm>
              <a:off x="828951" y="3683272"/>
              <a:ext cx="1656000" cy="16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DFCFEF6-A322-4F94-9B07-CEF1C1795A76}"/>
                </a:ext>
              </a:extLst>
            </p:cNvPr>
            <p:cNvSpPr/>
            <p:nvPr/>
          </p:nvSpPr>
          <p:spPr>
            <a:xfrm>
              <a:off x="900951" y="3755272"/>
              <a:ext cx="1512000" cy="1512000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b="1" dirty="0">
                  <a:latin typeface="Fira Sans Heavy" panose="020B0A03050000020004" pitchFamily="34" charset="0"/>
                  <a:ea typeface="Fira Sans Heavy" panose="020B0A03050000020004" pitchFamily="34" charset="0"/>
                </a:rPr>
                <a:t>2</a:t>
              </a:r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DF694964-184A-4D86-8A9A-E7308551CC4C}"/>
              </a:ext>
            </a:extLst>
          </p:cNvPr>
          <p:cNvSpPr txBox="1"/>
          <p:nvPr/>
        </p:nvSpPr>
        <p:spPr>
          <a:xfrm>
            <a:off x="1642504" y="221257"/>
            <a:ext cx="9858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Dataset</a:t>
            </a:r>
            <a:r>
              <a:rPr lang="fr-FR" sz="4000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 </a:t>
            </a:r>
            <a:r>
              <a:rPr lang="fr-FR" sz="4000" dirty="0" err="1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Overview</a:t>
            </a:r>
            <a:endParaRPr lang="fr-FR" sz="4000" dirty="0">
              <a:solidFill>
                <a:schemeClr val="bg1"/>
              </a:solidFill>
              <a:latin typeface="Fira Sans Heavy" panose="020B0A03050000020004" pitchFamily="34" charset="0"/>
              <a:ea typeface="Fira Sans Heavy" panose="020B0A03050000020004" pitchFamily="34" charset="0"/>
            </a:endParaRPr>
          </a:p>
        </p:txBody>
      </p: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8CBBD4C4-9837-4579-9D5F-EEAD1282175B}"/>
              </a:ext>
            </a:extLst>
          </p:cNvPr>
          <p:cNvSpPr/>
          <p:nvPr/>
        </p:nvSpPr>
        <p:spPr>
          <a:xfrm>
            <a:off x="11668428" y="6389867"/>
            <a:ext cx="477272" cy="328187"/>
          </a:xfrm>
          <a:prstGeom prst="roundRect">
            <a:avLst/>
          </a:prstGeom>
          <a:solidFill>
            <a:srgbClr val="7851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BBA498-DA9E-49E0-9B68-36103A5B348F}" type="slidenum">
              <a:rPr lang="id-ID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fld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20E0310-6D22-472B-8464-84901CDE24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6" r="11332" b="16335"/>
          <a:stretch/>
        </p:blipFill>
        <p:spPr>
          <a:xfrm>
            <a:off x="7437328" y="1240529"/>
            <a:ext cx="3787176" cy="4321372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C3F1195-5C5E-49DB-9C76-3B7099B1047A}"/>
              </a:ext>
            </a:extLst>
          </p:cNvPr>
          <p:cNvSpPr/>
          <p:nvPr/>
        </p:nvSpPr>
        <p:spPr>
          <a:xfrm>
            <a:off x="43180" y="2675567"/>
            <a:ext cx="1593908" cy="1451296"/>
          </a:xfrm>
          <a:prstGeom prst="round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131</a:t>
            </a:r>
            <a:endParaRPr lang="fr-FR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Signe de multiplication 9">
            <a:extLst>
              <a:ext uri="{FF2B5EF4-FFF2-40B4-BE49-F238E27FC236}">
                <a16:creationId xmlns:a16="http://schemas.microsoft.com/office/drawing/2014/main" id="{C27B4D8C-5CFC-42E6-A158-486D8F59D138}"/>
              </a:ext>
            </a:extLst>
          </p:cNvPr>
          <p:cNvSpPr/>
          <p:nvPr/>
        </p:nvSpPr>
        <p:spPr>
          <a:xfrm>
            <a:off x="2176623" y="2712594"/>
            <a:ext cx="1240170" cy="1377242"/>
          </a:xfrm>
          <a:prstGeom prst="mathMultiply">
            <a:avLst/>
          </a:prstGeom>
          <a:solidFill>
            <a:srgbClr val="F3F3F3"/>
          </a:solidFill>
          <a:ln>
            <a:solidFill>
              <a:srgbClr val="1A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216B44F4-943E-407A-9A05-731587CBBF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6" r="11332" b="16335"/>
          <a:stretch/>
        </p:blipFill>
        <p:spPr>
          <a:xfrm>
            <a:off x="3499042" y="1240529"/>
            <a:ext cx="3787176" cy="4321372"/>
          </a:xfrm>
          <a:prstGeom prst="rect">
            <a:avLst/>
          </a:prstGeom>
        </p:spPr>
      </p:pic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91950764-9CCB-4A05-9EAC-92B22C48008C}"/>
              </a:ext>
            </a:extLst>
          </p:cNvPr>
          <p:cNvSpPr/>
          <p:nvPr/>
        </p:nvSpPr>
        <p:spPr>
          <a:xfrm>
            <a:off x="3254928" y="5729681"/>
            <a:ext cx="7969576" cy="922268"/>
          </a:xfrm>
          <a:prstGeom prst="round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67 692 Pictures</a:t>
            </a:r>
            <a:endParaRPr lang="fr-FR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5C4FA1-8B6D-4E37-A22B-4F68915E5A59}"/>
              </a:ext>
            </a:extLst>
          </p:cNvPr>
          <p:cNvSpPr/>
          <p:nvPr/>
        </p:nvSpPr>
        <p:spPr>
          <a:xfrm>
            <a:off x="-1" y="1323871"/>
            <a:ext cx="11668428" cy="5328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51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1" grpId="0"/>
      <p:bldP spid="8" grpId="0" animBg="1"/>
      <p:bldP spid="10" grpId="0" animBg="1"/>
      <p:bldP spid="3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C7663E9-5BF3-4E5D-BAB1-E59E2A885F8A}"/>
              </a:ext>
            </a:extLst>
          </p:cNvPr>
          <p:cNvSpPr/>
          <p:nvPr/>
        </p:nvSpPr>
        <p:spPr>
          <a:xfrm>
            <a:off x="1" y="-12841"/>
            <a:ext cx="12191999" cy="1191401"/>
          </a:xfrm>
          <a:prstGeom prst="rect">
            <a:avLst/>
          </a:prstGeom>
          <a:solidFill>
            <a:srgbClr val="785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24" name="Rectangle 2666"/>
          <p:cNvSpPr>
            <a:spLocks noChangeArrowheads="1"/>
          </p:cNvSpPr>
          <p:nvPr/>
        </p:nvSpPr>
        <p:spPr bwMode="auto">
          <a:xfrm>
            <a:off x="2044700" y="1054412"/>
            <a:ext cx="8102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56096F-5381-4050-A66D-C2DAD9C8B127}"/>
              </a:ext>
            </a:extLst>
          </p:cNvPr>
          <p:cNvSpPr/>
          <p:nvPr/>
        </p:nvSpPr>
        <p:spPr>
          <a:xfrm>
            <a:off x="-1" y="0"/>
            <a:ext cx="12191999" cy="1191401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5269831-1F2C-46D6-BA4A-52FF2CB1F582}"/>
              </a:ext>
            </a:extLst>
          </p:cNvPr>
          <p:cNvGrpSpPr/>
          <p:nvPr/>
        </p:nvGrpSpPr>
        <p:grpSpPr>
          <a:xfrm>
            <a:off x="82057" y="-12841"/>
            <a:ext cx="1150401" cy="1150401"/>
            <a:chOff x="756951" y="3611272"/>
            <a:chExt cx="1800000" cy="180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81D1C5-0B17-43B3-A16C-CC4A2EFA038E}"/>
                </a:ext>
              </a:extLst>
            </p:cNvPr>
            <p:cNvSpPr/>
            <p:nvPr/>
          </p:nvSpPr>
          <p:spPr>
            <a:xfrm>
              <a:off x="756951" y="3611272"/>
              <a:ext cx="1800000" cy="1800000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D8725FB2-1C59-411B-AA21-47770992E91E}"/>
                </a:ext>
              </a:extLst>
            </p:cNvPr>
            <p:cNvSpPr/>
            <p:nvPr/>
          </p:nvSpPr>
          <p:spPr>
            <a:xfrm>
              <a:off x="828951" y="3683272"/>
              <a:ext cx="1656000" cy="16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DFCFEF6-A322-4F94-9B07-CEF1C1795A76}"/>
                </a:ext>
              </a:extLst>
            </p:cNvPr>
            <p:cNvSpPr/>
            <p:nvPr/>
          </p:nvSpPr>
          <p:spPr>
            <a:xfrm>
              <a:off x="900951" y="3755272"/>
              <a:ext cx="1512000" cy="1512000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b="1" dirty="0">
                  <a:latin typeface="Fira Sans Heavy" panose="020B0A03050000020004" pitchFamily="34" charset="0"/>
                  <a:ea typeface="Fira Sans Heavy" panose="020B0A03050000020004" pitchFamily="34" charset="0"/>
                </a:rPr>
                <a:t>2</a:t>
              </a:r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DF694964-184A-4D86-8A9A-E7308551CC4C}"/>
              </a:ext>
            </a:extLst>
          </p:cNvPr>
          <p:cNvSpPr txBox="1"/>
          <p:nvPr/>
        </p:nvSpPr>
        <p:spPr>
          <a:xfrm>
            <a:off x="1642504" y="221257"/>
            <a:ext cx="9858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Dataset</a:t>
            </a:r>
            <a:r>
              <a:rPr lang="fr-FR" sz="4000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 </a:t>
            </a:r>
            <a:r>
              <a:rPr lang="fr-FR" sz="4000" dirty="0" err="1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Overview</a:t>
            </a:r>
            <a:endParaRPr lang="fr-FR" sz="4000" dirty="0">
              <a:solidFill>
                <a:schemeClr val="bg1"/>
              </a:solidFill>
              <a:latin typeface="Fira Sans Heavy" panose="020B0A03050000020004" pitchFamily="34" charset="0"/>
              <a:ea typeface="Fira Sans Heavy" panose="020B0A03050000020004" pitchFamily="34" charset="0"/>
            </a:endParaRPr>
          </a:p>
        </p:txBody>
      </p: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8CBBD4C4-9837-4579-9D5F-EEAD1282175B}"/>
              </a:ext>
            </a:extLst>
          </p:cNvPr>
          <p:cNvSpPr/>
          <p:nvPr/>
        </p:nvSpPr>
        <p:spPr>
          <a:xfrm>
            <a:off x="11668428" y="6389867"/>
            <a:ext cx="477272" cy="328187"/>
          </a:xfrm>
          <a:prstGeom prst="roundRect">
            <a:avLst/>
          </a:prstGeom>
          <a:solidFill>
            <a:srgbClr val="7851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BBA498-DA9E-49E0-9B68-36103A5B348F}" type="slidenum">
              <a:rPr lang="id-ID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fld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917EC6E-EF10-46DD-9144-F9E6F3C124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6" b="1423"/>
          <a:stretch/>
        </p:blipFill>
        <p:spPr>
          <a:xfrm>
            <a:off x="1752600" y="1262830"/>
            <a:ext cx="8829974" cy="554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0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C7663E9-5BF3-4E5D-BAB1-E59E2A885F8A}"/>
              </a:ext>
            </a:extLst>
          </p:cNvPr>
          <p:cNvSpPr/>
          <p:nvPr/>
        </p:nvSpPr>
        <p:spPr>
          <a:xfrm>
            <a:off x="1" y="-12841"/>
            <a:ext cx="12191999" cy="1191401"/>
          </a:xfrm>
          <a:prstGeom prst="rect">
            <a:avLst/>
          </a:prstGeom>
          <a:solidFill>
            <a:srgbClr val="785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24" name="Rectangle 2666"/>
          <p:cNvSpPr>
            <a:spLocks noChangeArrowheads="1"/>
          </p:cNvSpPr>
          <p:nvPr/>
        </p:nvSpPr>
        <p:spPr bwMode="auto">
          <a:xfrm>
            <a:off x="2044700" y="1054412"/>
            <a:ext cx="8102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56096F-5381-4050-A66D-C2DAD9C8B127}"/>
              </a:ext>
            </a:extLst>
          </p:cNvPr>
          <p:cNvSpPr/>
          <p:nvPr/>
        </p:nvSpPr>
        <p:spPr>
          <a:xfrm>
            <a:off x="-1" y="0"/>
            <a:ext cx="12191999" cy="1191401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5269831-1F2C-46D6-BA4A-52FF2CB1F582}"/>
              </a:ext>
            </a:extLst>
          </p:cNvPr>
          <p:cNvGrpSpPr/>
          <p:nvPr/>
        </p:nvGrpSpPr>
        <p:grpSpPr>
          <a:xfrm>
            <a:off x="82057" y="-12841"/>
            <a:ext cx="1150401" cy="1150401"/>
            <a:chOff x="756951" y="3611272"/>
            <a:chExt cx="1800000" cy="180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81D1C5-0B17-43B3-A16C-CC4A2EFA038E}"/>
                </a:ext>
              </a:extLst>
            </p:cNvPr>
            <p:cNvSpPr/>
            <p:nvPr/>
          </p:nvSpPr>
          <p:spPr>
            <a:xfrm>
              <a:off x="756951" y="3611272"/>
              <a:ext cx="1800000" cy="1800000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D8725FB2-1C59-411B-AA21-47770992E91E}"/>
                </a:ext>
              </a:extLst>
            </p:cNvPr>
            <p:cNvSpPr/>
            <p:nvPr/>
          </p:nvSpPr>
          <p:spPr>
            <a:xfrm>
              <a:off x="828951" y="3683272"/>
              <a:ext cx="1656000" cy="16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DFCFEF6-A322-4F94-9B07-CEF1C1795A76}"/>
                </a:ext>
              </a:extLst>
            </p:cNvPr>
            <p:cNvSpPr/>
            <p:nvPr/>
          </p:nvSpPr>
          <p:spPr>
            <a:xfrm>
              <a:off x="900951" y="3755272"/>
              <a:ext cx="1512000" cy="1512000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b="1" dirty="0">
                  <a:latin typeface="Fira Sans Heavy" panose="020B0A03050000020004" pitchFamily="34" charset="0"/>
                  <a:ea typeface="Fira Sans Heavy" panose="020B0A03050000020004" pitchFamily="34" charset="0"/>
                </a:rPr>
                <a:t>2</a:t>
              </a:r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DF694964-184A-4D86-8A9A-E7308551CC4C}"/>
              </a:ext>
            </a:extLst>
          </p:cNvPr>
          <p:cNvSpPr txBox="1"/>
          <p:nvPr/>
        </p:nvSpPr>
        <p:spPr>
          <a:xfrm>
            <a:off x="1642504" y="221257"/>
            <a:ext cx="9858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Dataset</a:t>
            </a:r>
            <a:r>
              <a:rPr lang="fr-FR" sz="4000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 </a:t>
            </a:r>
            <a:r>
              <a:rPr lang="fr-FR" sz="4000" dirty="0" err="1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Overview</a:t>
            </a:r>
            <a:endParaRPr lang="fr-FR" sz="4000" dirty="0">
              <a:solidFill>
                <a:schemeClr val="bg1"/>
              </a:solidFill>
              <a:latin typeface="Fira Sans Heavy" panose="020B0A03050000020004" pitchFamily="34" charset="0"/>
              <a:ea typeface="Fira Sans Heavy" panose="020B0A03050000020004" pitchFamily="34" charset="0"/>
            </a:endParaRPr>
          </a:p>
        </p:txBody>
      </p: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8CBBD4C4-9837-4579-9D5F-EEAD1282175B}"/>
              </a:ext>
            </a:extLst>
          </p:cNvPr>
          <p:cNvSpPr/>
          <p:nvPr/>
        </p:nvSpPr>
        <p:spPr>
          <a:xfrm>
            <a:off x="11668428" y="6389867"/>
            <a:ext cx="477272" cy="328187"/>
          </a:xfrm>
          <a:prstGeom prst="roundRect">
            <a:avLst/>
          </a:prstGeom>
          <a:solidFill>
            <a:srgbClr val="7851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BBA498-DA9E-49E0-9B68-36103A5B348F}" type="slidenum">
              <a:rPr lang="id-ID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fld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8B3DA5D-74D8-4077-B2ED-7066AC614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2853"/>
            <a:ext cx="4591050" cy="42005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2E7BC10-5BD9-49DD-BE17-B71B3C4BE9C6}"/>
              </a:ext>
            </a:extLst>
          </p:cNvPr>
          <p:cNvSpPr txBox="1"/>
          <p:nvPr/>
        </p:nvSpPr>
        <p:spPr>
          <a:xfrm>
            <a:off x="8340694" y="221257"/>
            <a:ext cx="3805005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4000" dirty="0" err="1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Features</a:t>
            </a:r>
            <a:r>
              <a:rPr lang="fr-FR" sz="4000" dirty="0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 &amp; PCA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F6642F9-5113-4E66-A529-742AB5E7251A}"/>
              </a:ext>
            </a:extLst>
          </p:cNvPr>
          <p:cNvSpPr txBox="1"/>
          <p:nvPr/>
        </p:nvSpPr>
        <p:spPr>
          <a:xfrm>
            <a:off x="1313" y="1234281"/>
            <a:ext cx="4588425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4000" dirty="0" err="1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Extracted</a:t>
            </a:r>
            <a:r>
              <a:rPr lang="fr-FR" sz="4000" dirty="0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 </a:t>
            </a:r>
            <a:r>
              <a:rPr lang="fr-FR" sz="4000" dirty="0" err="1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features</a:t>
            </a:r>
            <a:endParaRPr lang="fr-FR" sz="4000" dirty="0">
              <a:solidFill>
                <a:srgbClr val="1ABC9C"/>
              </a:solidFill>
              <a:latin typeface="Fira Sans Heavy" panose="020B0A03050000020004" pitchFamily="34" charset="0"/>
              <a:ea typeface="Fira Sans Heavy" panose="020B0A030500000200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73D9187-6C0E-4AD5-811E-77899E32D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313" y="3254929"/>
            <a:ext cx="6911862" cy="2452774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B920E30A-3553-4224-B5C3-95B099F837D6}"/>
              </a:ext>
            </a:extLst>
          </p:cNvPr>
          <p:cNvSpPr txBox="1"/>
          <p:nvPr/>
        </p:nvSpPr>
        <p:spPr>
          <a:xfrm>
            <a:off x="4941116" y="1234281"/>
            <a:ext cx="7127059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Pre-</a:t>
            </a:r>
            <a:r>
              <a:rPr lang="fr-FR" sz="4000" dirty="0" err="1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Trained</a:t>
            </a:r>
            <a:r>
              <a:rPr lang="fr-FR" sz="4000" dirty="0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 model : ResNet18</a:t>
            </a:r>
          </a:p>
        </p:txBody>
      </p:sp>
    </p:spTree>
    <p:extLst>
      <p:ext uri="{BB962C8B-B14F-4D97-AF65-F5344CB8AC3E}">
        <p14:creationId xmlns:p14="http://schemas.microsoft.com/office/powerpoint/2010/main" val="421786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C7663E9-5BF3-4E5D-BAB1-E59E2A885F8A}"/>
              </a:ext>
            </a:extLst>
          </p:cNvPr>
          <p:cNvSpPr/>
          <p:nvPr/>
        </p:nvSpPr>
        <p:spPr>
          <a:xfrm>
            <a:off x="1" y="-12841"/>
            <a:ext cx="12191999" cy="1191401"/>
          </a:xfrm>
          <a:prstGeom prst="rect">
            <a:avLst/>
          </a:prstGeom>
          <a:solidFill>
            <a:srgbClr val="785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24" name="Rectangle 2666"/>
          <p:cNvSpPr>
            <a:spLocks noChangeArrowheads="1"/>
          </p:cNvSpPr>
          <p:nvPr/>
        </p:nvSpPr>
        <p:spPr bwMode="auto">
          <a:xfrm>
            <a:off x="2044700" y="1054412"/>
            <a:ext cx="8102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56096F-5381-4050-A66D-C2DAD9C8B127}"/>
              </a:ext>
            </a:extLst>
          </p:cNvPr>
          <p:cNvSpPr/>
          <p:nvPr/>
        </p:nvSpPr>
        <p:spPr>
          <a:xfrm>
            <a:off x="-1" y="0"/>
            <a:ext cx="12191999" cy="1191401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5269831-1F2C-46D6-BA4A-52FF2CB1F582}"/>
              </a:ext>
            </a:extLst>
          </p:cNvPr>
          <p:cNvGrpSpPr/>
          <p:nvPr/>
        </p:nvGrpSpPr>
        <p:grpSpPr>
          <a:xfrm>
            <a:off x="82057" y="-12841"/>
            <a:ext cx="1150401" cy="1150401"/>
            <a:chOff x="756951" y="3611272"/>
            <a:chExt cx="1800000" cy="180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81D1C5-0B17-43B3-A16C-CC4A2EFA038E}"/>
                </a:ext>
              </a:extLst>
            </p:cNvPr>
            <p:cNvSpPr/>
            <p:nvPr/>
          </p:nvSpPr>
          <p:spPr>
            <a:xfrm>
              <a:off x="756951" y="3611272"/>
              <a:ext cx="1800000" cy="1800000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D8725FB2-1C59-411B-AA21-47770992E91E}"/>
                </a:ext>
              </a:extLst>
            </p:cNvPr>
            <p:cNvSpPr/>
            <p:nvPr/>
          </p:nvSpPr>
          <p:spPr>
            <a:xfrm>
              <a:off x="828951" y="3683272"/>
              <a:ext cx="1656000" cy="16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DFCFEF6-A322-4F94-9B07-CEF1C1795A76}"/>
                </a:ext>
              </a:extLst>
            </p:cNvPr>
            <p:cNvSpPr/>
            <p:nvPr/>
          </p:nvSpPr>
          <p:spPr>
            <a:xfrm>
              <a:off x="900951" y="3755272"/>
              <a:ext cx="1512000" cy="1512000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b="1" dirty="0">
                  <a:latin typeface="Fira Sans Heavy" panose="020B0A03050000020004" pitchFamily="34" charset="0"/>
                  <a:ea typeface="Fira Sans Heavy" panose="020B0A03050000020004" pitchFamily="34" charset="0"/>
                </a:rPr>
                <a:t>2</a:t>
              </a:r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DF694964-184A-4D86-8A9A-E7308551CC4C}"/>
              </a:ext>
            </a:extLst>
          </p:cNvPr>
          <p:cNvSpPr txBox="1"/>
          <p:nvPr/>
        </p:nvSpPr>
        <p:spPr>
          <a:xfrm>
            <a:off x="1642504" y="221257"/>
            <a:ext cx="9858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Dataset</a:t>
            </a:r>
            <a:r>
              <a:rPr lang="fr-FR" sz="4000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 </a:t>
            </a:r>
            <a:r>
              <a:rPr lang="fr-FR" sz="4000" dirty="0" err="1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Overview</a:t>
            </a:r>
            <a:endParaRPr lang="fr-FR" sz="4000" dirty="0">
              <a:solidFill>
                <a:schemeClr val="bg1"/>
              </a:solidFill>
              <a:latin typeface="Fira Sans Heavy" panose="020B0A03050000020004" pitchFamily="34" charset="0"/>
              <a:ea typeface="Fira Sans Heavy" panose="020B0A03050000020004" pitchFamily="34" charset="0"/>
            </a:endParaRPr>
          </a:p>
        </p:txBody>
      </p: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8CBBD4C4-9837-4579-9D5F-EEAD1282175B}"/>
              </a:ext>
            </a:extLst>
          </p:cNvPr>
          <p:cNvSpPr/>
          <p:nvPr/>
        </p:nvSpPr>
        <p:spPr>
          <a:xfrm>
            <a:off x="11668428" y="6389867"/>
            <a:ext cx="477272" cy="328187"/>
          </a:xfrm>
          <a:prstGeom prst="roundRect">
            <a:avLst/>
          </a:prstGeom>
          <a:solidFill>
            <a:srgbClr val="7851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BBA498-DA9E-49E0-9B68-36103A5B348F}" type="slidenum">
              <a:rPr lang="id-ID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fld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2E7BC10-5BD9-49DD-BE17-B71B3C4BE9C6}"/>
              </a:ext>
            </a:extLst>
          </p:cNvPr>
          <p:cNvSpPr txBox="1"/>
          <p:nvPr/>
        </p:nvSpPr>
        <p:spPr>
          <a:xfrm>
            <a:off x="8340694" y="221257"/>
            <a:ext cx="3805005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4000" dirty="0" err="1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Features</a:t>
            </a:r>
            <a:r>
              <a:rPr lang="fr-FR" sz="4000" dirty="0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 &amp; PCA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08D303F-E3B8-44FF-8BD3-23679FED8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21"/>
          <a:stretch/>
        </p:blipFill>
        <p:spPr>
          <a:xfrm>
            <a:off x="0" y="1812853"/>
            <a:ext cx="4486275" cy="420052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0FFAD69-889C-4522-AC3A-55DDD3D805E1}"/>
              </a:ext>
            </a:extLst>
          </p:cNvPr>
          <p:cNvSpPr txBox="1"/>
          <p:nvPr/>
        </p:nvSpPr>
        <p:spPr>
          <a:xfrm>
            <a:off x="0" y="1234281"/>
            <a:ext cx="4326091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PCA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2E6C7D-690C-47FD-A8FC-E00949A17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548" y="1812852"/>
            <a:ext cx="3975897" cy="3975897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47470E79-E3D7-4D4E-B855-54CC4F9867A9}"/>
              </a:ext>
            </a:extLst>
          </p:cNvPr>
          <p:cNvSpPr txBox="1"/>
          <p:nvPr/>
        </p:nvSpPr>
        <p:spPr>
          <a:xfrm>
            <a:off x="6633451" y="1234281"/>
            <a:ext cx="4326091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4000" dirty="0" err="1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From</a:t>
            </a:r>
            <a:r>
              <a:rPr lang="fr-FR" sz="4000" dirty="0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 3 to 2 </a:t>
            </a:r>
            <a:r>
              <a:rPr lang="fr-FR" sz="4000" dirty="0" err="1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dimen</a:t>
            </a:r>
            <a:endParaRPr lang="fr-FR" sz="4000" dirty="0">
              <a:solidFill>
                <a:srgbClr val="1ABC9C"/>
              </a:solidFill>
              <a:latin typeface="Fira Sans Heavy" panose="020B0A03050000020004" pitchFamily="34" charset="0"/>
              <a:ea typeface="Fira Sans Heavy" panose="020B0A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44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B443FD1-A387-4F96-BAA4-6EE9041D86B9}"/>
              </a:ext>
            </a:extLst>
          </p:cNvPr>
          <p:cNvSpPr/>
          <p:nvPr/>
        </p:nvSpPr>
        <p:spPr>
          <a:xfrm>
            <a:off x="1" y="0"/>
            <a:ext cx="12191999" cy="1191401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56096F-5381-4050-A66D-C2DAD9C8B127}"/>
              </a:ext>
            </a:extLst>
          </p:cNvPr>
          <p:cNvSpPr/>
          <p:nvPr/>
        </p:nvSpPr>
        <p:spPr>
          <a:xfrm>
            <a:off x="-1" y="0"/>
            <a:ext cx="12191999" cy="1191401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Google Shape;1406;p54">
            <a:extLst>
              <a:ext uri="{FF2B5EF4-FFF2-40B4-BE49-F238E27FC236}">
                <a16:creationId xmlns:a16="http://schemas.microsoft.com/office/drawing/2014/main" id="{7081B05E-80AD-47B4-A9EF-21DA08E89C45}"/>
              </a:ext>
            </a:extLst>
          </p:cNvPr>
          <p:cNvSpPr/>
          <p:nvPr/>
        </p:nvSpPr>
        <p:spPr>
          <a:xfrm>
            <a:off x="46300" y="1237417"/>
            <a:ext cx="4374470" cy="974481"/>
          </a:xfrm>
          <a:prstGeom prst="roundRect">
            <a:avLst/>
          </a:prstGeom>
          <a:solidFill>
            <a:srgbClr val="BD73FF">
              <a:alpha val="92000"/>
            </a:srgbClr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algn="ctr"/>
            <a:r>
              <a:rPr lang="en-US" sz="3200" b="1" i="0" u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Storage</a:t>
            </a:r>
            <a:endParaRPr lang="en-US" sz="3200" b="1" dirty="0"/>
          </a:p>
        </p:txBody>
      </p:sp>
      <p:sp>
        <p:nvSpPr>
          <p:cNvPr id="30" name="Google Shape;1406;p54">
            <a:extLst>
              <a:ext uri="{FF2B5EF4-FFF2-40B4-BE49-F238E27FC236}">
                <a16:creationId xmlns:a16="http://schemas.microsoft.com/office/drawing/2014/main" id="{FFE143BE-5DE2-4550-A0E8-623F30B807C7}"/>
              </a:ext>
            </a:extLst>
          </p:cNvPr>
          <p:cNvSpPr/>
          <p:nvPr/>
        </p:nvSpPr>
        <p:spPr>
          <a:xfrm>
            <a:off x="5477140" y="1237417"/>
            <a:ext cx="6607130" cy="974481"/>
          </a:xfrm>
          <a:prstGeom prst="roundRect">
            <a:avLst/>
          </a:prstGeom>
          <a:solidFill>
            <a:schemeClr val="bg1">
              <a:lumMod val="50000"/>
              <a:alpha val="92000"/>
            </a:schemeClr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algn="ctr"/>
            <a:r>
              <a:rPr lang="en-US" sz="3200" b="1" i="0" u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Spark Cluster</a:t>
            </a:r>
          </a:p>
          <a:p>
            <a:pPr algn="ctr"/>
            <a:r>
              <a:rPr lang="en-US" sz="24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(computing infrastructure)</a:t>
            </a:r>
            <a:endParaRPr lang="en-US" sz="2400" b="1" dirty="0"/>
          </a:p>
        </p:txBody>
      </p:sp>
      <p:sp>
        <p:nvSpPr>
          <p:cNvPr id="15424" name="Rectangle 2666"/>
          <p:cNvSpPr>
            <a:spLocks noChangeArrowheads="1"/>
          </p:cNvSpPr>
          <p:nvPr/>
        </p:nvSpPr>
        <p:spPr bwMode="auto">
          <a:xfrm>
            <a:off x="1612322" y="1054412"/>
            <a:ext cx="8102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5269831-1F2C-46D6-BA4A-52FF2CB1F582}"/>
              </a:ext>
            </a:extLst>
          </p:cNvPr>
          <p:cNvGrpSpPr/>
          <p:nvPr/>
        </p:nvGrpSpPr>
        <p:grpSpPr>
          <a:xfrm>
            <a:off x="82057" y="-12841"/>
            <a:ext cx="1150401" cy="1150401"/>
            <a:chOff x="756951" y="3611272"/>
            <a:chExt cx="1800000" cy="180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81D1C5-0B17-43B3-A16C-CC4A2EFA038E}"/>
                </a:ext>
              </a:extLst>
            </p:cNvPr>
            <p:cNvSpPr/>
            <p:nvPr/>
          </p:nvSpPr>
          <p:spPr>
            <a:xfrm>
              <a:off x="756951" y="3611272"/>
              <a:ext cx="1800000" cy="1800000"/>
            </a:xfrm>
            <a:prstGeom prst="ellipse">
              <a:avLst/>
            </a:prstGeom>
            <a:solidFill>
              <a:srgbClr val="009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D8725FB2-1C59-411B-AA21-47770992E91E}"/>
                </a:ext>
              </a:extLst>
            </p:cNvPr>
            <p:cNvSpPr/>
            <p:nvPr/>
          </p:nvSpPr>
          <p:spPr>
            <a:xfrm>
              <a:off x="828951" y="3683272"/>
              <a:ext cx="1656000" cy="16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DFCFEF6-A322-4F94-9B07-CEF1C1795A76}"/>
                </a:ext>
              </a:extLst>
            </p:cNvPr>
            <p:cNvSpPr/>
            <p:nvPr/>
          </p:nvSpPr>
          <p:spPr>
            <a:xfrm>
              <a:off x="900951" y="3755272"/>
              <a:ext cx="1512000" cy="1512000"/>
            </a:xfrm>
            <a:prstGeom prst="ellipse">
              <a:avLst/>
            </a:prstGeom>
            <a:solidFill>
              <a:srgbClr val="009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b="1" dirty="0">
                  <a:latin typeface="Fira Sans Heavy" panose="020B0A03050000020004" pitchFamily="34" charset="0"/>
                  <a:ea typeface="Fira Sans Heavy" panose="020B0A03050000020004" pitchFamily="34" charset="0"/>
                </a:rPr>
                <a:t>3</a:t>
              </a:r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DF694964-184A-4D86-8A9A-E7308551CC4C}"/>
              </a:ext>
            </a:extLst>
          </p:cNvPr>
          <p:cNvSpPr txBox="1"/>
          <p:nvPr/>
        </p:nvSpPr>
        <p:spPr>
          <a:xfrm>
            <a:off x="1642504" y="221257"/>
            <a:ext cx="9858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Big Data Architecture</a:t>
            </a:r>
          </a:p>
        </p:txBody>
      </p: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8CBBD4C4-9837-4579-9D5F-EEAD1282175B}"/>
              </a:ext>
            </a:extLst>
          </p:cNvPr>
          <p:cNvSpPr/>
          <p:nvPr/>
        </p:nvSpPr>
        <p:spPr>
          <a:xfrm>
            <a:off x="11668428" y="6389867"/>
            <a:ext cx="477272" cy="328187"/>
          </a:xfrm>
          <a:prstGeom prst="roundRect">
            <a:avLst/>
          </a:prstGeom>
          <a:solidFill>
            <a:srgbClr val="7851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BBA498-DA9E-49E0-9B68-36103A5B348F}" type="slidenum">
              <a:rPr lang="id-ID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fld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428" name="Groupe 15427">
            <a:extLst>
              <a:ext uri="{FF2B5EF4-FFF2-40B4-BE49-F238E27FC236}">
                <a16:creationId xmlns:a16="http://schemas.microsoft.com/office/drawing/2014/main" id="{C25935EC-C135-44D4-8528-50BC1B11B60F}"/>
              </a:ext>
            </a:extLst>
          </p:cNvPr>
          <p:cNvGrpSpPr/>
          <p:nvPr/>
        </p:nvGrpSpPr>
        <p:grpSpPr>
          <a:xfrm>
            <a:off x="46300" y="2257914"/>
            <a:ext cx="4374470" cy="4556376"/>
            <a:chOff x="46300" y="2257914"/>
            <a:chExt cx="4374470" cy="4556376"/>
          </a:xfrm>
        </p:grpSpPr>
        <p:sp>
          <p:nvSpPr>
            <p:cNvPr id="28" name="Google Shape;1406;p54">
              <a:extLst>
                <a:ext uri="{FF2B5EF4-FFF2-40B4-BE49-F238E27FC236}">
                  <a16:creationId xmlns:a16="http://schemas.microsoft.com/office/drawing/2014/main" id="{B7F13D5E-9C0C-4DFF-A1D1-DB08AA8B542F}"/>
                </a:ext>
              </a:extLst>
            </p:cNvPr>
            <p:cNvSpPr/>
            <p:nvPr/>
          </p:nvSpPr>
          <p:spPr>
            <a:xfrm>
              <a:off x="46300" y="2257914"/>
              <a:ext cx="4374470" cy="3658142"/>
            </a:xfrm>
            <a:prstGeom prst="rect">
              <a:avLst/>
            </a:prstGeom>
            <a:solidFill>
              <a:srgbClr val="C27EFF">
                <a:alpha val="32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9C5861E6-C51B-41B6-8439-760F9CD87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49" t="12038" r="72308" b="27400"/>
            <a:stretch/>
          </p:blipFill>
          <p:spPr>
            <a:xfrm>
              <a:off x="1104139" y="2602517"/>
              <a:ext cx="1701940" cy="200378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C4821C-A6B1-4010-BA69-A3F576C5EC47}"/>
                </a:ext>
              </a:extLst>
            </p:cNvPr>
            <p:cNvSpPr/>
            <p:nvPr/>
          </p:nvSpPr>
          <p:spPr>
            <a:xfrm>
              <a:off x="1166697" y="5393309"/>
              <a:ext cx="1576824" cy="4545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S3</a:t>
              </a:r>
            </a:p>
          </p:txBody>
        </p:sp>
        <p:sp>
          <p:nvSpPr>
            <p:cNvPr id="43" name="Google Shape;1406;p54">
              <a:extLst>
                <a:ext uri="{FF2B5EF4-FFF2-40B4-BE49-F238E27FC236}">
                  <a16:creationId xmlns:a16="http://schemas.microsoft.com/office/drawing/2014/main" id="{3325CC45-BC9E-4F1C-AF6F-D3034CC32317}"/>
                </a:ext>
              </a:extLst>
            </p:cNvPr>
            <p:cNvSpPr/>
            <p:nvPr/>
          </p:nvSpPr>
          <p:spPr>
            <a:xfrm>
              <a:off x="46300" y="5962072"/>
              <a:ext cx="4374470" cy="852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fr-FR" b="1" dirty="0" err="1">
                  <a:solidFill>
                    <a:srgbClr val="0097A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Upload</a:t>
              </a:r>
              <a:r>
                <a:rPr lang="fr-FR" b="1" dirty="0">
                  <a:solidFill>
                    <a:srgbClr val="0097A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 &amp; </a:t>
              </a:r>
              <a:r>
                <a:rPr lang="fr-FR" b="1" dirty="0" err="1">
                  <a:solidFill>
                    <a:srgbClr val="0097A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save</a:t>
              </a:r>
              <a:r>
                <a:rPr lang="fr-FR" b="1" dirty="0">
                  <a:solidFill>
                    <a:srgbClr val="0097A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 data</a:t>
              </a: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fr-FR" b="1" dirty="0">
                  <a:solidFill>
                    <a:srgbClr val="0097A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Read &amp; Write files (Spark)</a:t>
              </a:r>
              <a:endParaRPr sz="1800" b="1" i="0" u="none" dirty="0">
                <a:solidFill>
                  <a:srgbClr val="0097A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</p:grpSp>
      <p:grpSp>
        <p:nvGrpSpPr>
          <p:cNvPr id="15457" name="Groupe 15456">
            <a:extLst>
              <a:ext uri="{FF2B5EF4-FFF2-40B4-BE49-F238E27FC236}">
                <a16:creationId xmlns:a16="http://schemas.microsoft.com/office/drawing/2014/main" id="{AC63C62B-F107-4122-BE7A-006862075EF7}"/>
              </a:ext>
            </a:extLst>
          </p:cNvPr>
          <p:cNvGrpSpPr/>
          <p:nvPr/>
        </p:nvGrpSpPr>
        <p:grpSpPr>
          <a:xfrm>
            <a:off x="5474653" y="2092712"/>
            <a:ext cx="6609617" cy="4721578"/>
            <a:chOff x="4543702" y="2092712"/>
            <a:chExt cx="6609617" cy="4721578"/>
          </a:xfrm>
        </p:grpSpPr>
        <p:grpSp>
          <p:nvGrpSpPr>
            <p:cNvPr id="15448" name="Groupe 15447">
              <a:extLst>
                <a:ext uri="{FF2B5EF4-FFF2-40B4-BE49-F238E27FC236}">
                  <a16:creationId xmlns:a16="http://schemas.microsoft.com/office/drawing/2014/main" id="{B322B7C2-D894-4E5F-A017-40ED6055DCE2}"/>
                </a:ext>
              </a:extLst>
            </p:cNvPr>
            <p:cNvGrpSpPr/>
            <p:nvPr/>
          </p:nvGrpSpPr>
          <p:grpSpPr>
            <a:xfrm>
              <a:off x="4543702" y="2257914"/>
              <a:ext cx="6609617" cy="4556376"/>
              <a:chOff x="4543702" y="2257914"/>
              <a:chExt cx="6609617" cy="455637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B7A6D27-921E-4F34-A742-37D967F2940F}"/>
                  </a:ext>
                </a:extLst>
              </p:cNvPr>
              <p:cNvSpPr/>
              <p:nvPr/>
            </p:nvSpPr>
            <p:spPr>
              <a:xfrm>
                <a:off x="4546189" y="2257914"/>
                <a:ext cx="6607130" cy="365814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rtl="0"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fr-FR" sz="1800" b="0" i="0" u="none" strike="noStrik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endParaRPr lang="fr-FR" sz="1800" b="0" i="0" u="none" strike="noStrike" baseline="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35F3064-0B9F-4F3F-8BD9-BFA344020AD8}"/>
                  </a:ext>
                </a:extLst>
              </p:cNvPr>
              <p:cNvSpPr/>
              <p:nvPr/>
            </p:nvSpPr>
            <p:spPr>
              <a:xfrm>
                <a:off x="7061342" y="5393309"/>
                <a:ext cx="1576824" cy="4545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EMR</a:t>
                </a:r>
              </a:p>
            </p:txBody>
          </p:sp>
          <p:sp>
            <p:nvSpPr>
              <p:cNvPr id="44" name="Google Shape;1406;p54">
                <a:extLst>
                  <a:ext uri="{FF2B5EF4-FFF2-40B4-BE49-F238E27FC236}">
                    <a16:creationId xmlns:a16="http://schemas.microsoft.com/office/drawing/2014/main" id="{D451394D-3CC0-4463-9C29-F9D132D1B34F}"/>
                  </a:ext>
                </a:extLst>
              </p:cNvPr>
              <p:cNvSpPr/>
              <p:nvPr/>
            </p:nvSpPr>
            <p:spPr>
              <a:xfrm>
                <a:off x="4543702" y="5962072"/>
                <a:ext cx="6607130" cy="852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b="1" dirty="0">
                    <a:solidFill>
                      <a:srgbClr val="0097A7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Instance EC2 m5.xlarge </a:t>
                </a:r>
                <a:r>
                  <a:rPr lang="fr-FR" sz="1200" b="1" dirty="0">
                    <a:solidFill>
                      <a:schemeClr val="bg1">
                        <a:lumMod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(OS linux, 4 </a:t>
                </a:r>
                <a:r>
                  <a:rPr lang="fr-FR" sz="1200" b="1" dirty="0" err="1">
                    <a:solidFill>
                      <a:schemeClr val="bg1">
                        <a:lumMod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vCPU</a:t>
                </a:r>
                <a:r>
                  <a:rPr lang="fr-FR" sz="1200" b="1" dirty="0">
                    <a:solidFill>
                      <a:schemeClr val="bg1">
                        <a:lumMod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16 GB RAM, 64 GB Storage)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97A7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Spark 2.4.4 on Hadoop 2.8.5 </a:t>
                </a:r>
                <a:endParaRPr b="1" dirty="0">
                  <a:solidFill>
                    <a:srgbClr val="0097A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endParaRPr>
              </a:p>
            </p:txBody>
          </p:sp>
          <p:sp>
            <p:nvSpPr>
              <p:cNvPr id="46" name="ZoneTexte 87">
                <a:extLst>
                  <a:ext uri="{FF2B5EF4-FFF2-40B4-BE49-F238E27FC236}">
                    <a16:creationId xmlns:a16="http://schemas.microsoft.com/office/drawing/2014/main" id="{B3EFEA80-B1B4-4E7F-8AC0-8DA873ADC270}"/>
                  </a:ext>
                </a:extLst>
              </p:cNvPr>
              <p:cNvSpPr txBox="1"/>
              <p:nvPr/>
            </p:nvSpPr>
            <p:spPr>
              <a:xfrm>
                <a:off x="6527598" y="2644309"/>
                <a:ext cx="9092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rtl="0"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1600" b="1" dirty="0">
                    <a:solidFill>
                      <a:srgbClr val="0097A7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EC2</a:t>
                </a:r>
              </a:p>
              <a:p>
                <a:pPr algn="ctr"/>
                <a:r>
                  <a:rPr lang="fr-FR" sz="1600" b="1" dirty="0">
                    <a:solidFill>
                      <a:srgbClr val="0097A7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Master</a:t>
                </a:r>
              </a:p>
            </p:txBody>
          </p:sp>
          <p:pic>
            <p:nvPicPr>
              <p:cNvPr id="47" name="Image 46">
                <a:extLst>
                  <a:ext uri="{FF2B5EF4-FFF2-40B4-BE49-F238E27FC236}">
                    <a16:creationId xmlns:a16="http://schemas.microsoft.com/office/drawing/2014/main" id="{3D6D4EAD-EA7D-4F58-BA42-2290769C41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57800" y1="84400" x2="57800" y2="84400"/>
                            <a14:foregroundMark x1="62000" y1="80200" x2="62000" y2="80200"/>
                            <a14:foregroundMark x1="68200" y1="81600" x2="68200" y2="81600"/>
                            <a14:foregroundMark x1="27900" y1="84800" x2="27900" y2="84800"/>
                            <a14:foregroundMark x1="30100" y1="81000" x2="30100" y2="81000"/>
                            <a14:foregroundMark x1="39300" y1="82000" x2="39300" y2="82000"/>
                            <a14:foregroundMark x1="43100" y1="78400" x2="43100" y2="78400"/>
                            <a14:foregroundMark x1="46400" y1="79200" x2="46400" y2="79200"/>
                            <a14:foregroundMark x1="51700" y1="79200" x2="51700" y2="792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847" t="13743" r="34945" b="26232"/>
              <a:stretch/>
            </p:blipFill>
            <p:spPr>
              <a:xfrm>
                <a:off x="6659935" y="4386929"/>
                <a:ext cx="637285" cy="633154"/>
              </a:xfrm>
              <a:prstGeom prst="rect">
                <a:avLst/>
              </a:prstGeom>
            </p:spPr>
          </p:pic>
          <p:sp>
            <p:nvSpPr>
              <p:cNvPr id="52" name="ZoneTexte 87">
                <a:extLst>
                  <a:ext uri="{FF2B5EF4-FFF2-40B4-BE49-F238E27FC236}">
                    <a16:creationId xmlns:a16="http://schemas.microsoft.com/office/drawing/2014/main" id="{9979070A-5E79-40AD-B88E-012652A40682}"/>
                  </a:ext>
                </a:extLst>
              </p:cNvPr>
              <p:cNvSpPr txBox="1"/>
              <p:nvPr/>
            </p:nvSpPr>
            <p:spPr>
              <a:xfrm>
                <a:off x="5844489" y="4386929"/>
                <a:ext cx="8258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rtl="0"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1600" b="1" dirty="0">
                    <a:solidFill>
                      <a:srgbClr val="0097A7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EC2</a:t>
                </a:r>
              </a:p>
              <a:p>
                <a:pPr algn="ctr"/>
                <a:r>
                  <a:rPr lang="fr-FR" sz="1600" b="1" dirty="0">
                    <a:solidFill>
                      <a:srgbClr val="0097A7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Slaves</a:t>
                </a:r>
              </a:p>
            </p:txBody>
          </p:sp>
          <p:pic>
            <p:nvPicPr>
              <p:cNvPr id="53" name="Image 52">
                <a:extLst>
                  <a:ext uri="{FF2B5EF4-FFF2-40B4-BE49-F238E27FC236}">
                    <a16:creationId xmlns:a16="http://schemas.microsoft.com/office/drawing/2014/main" id="{A5DC22D9-B54D-4143-80B9-5407B2692C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28439" y="3821955"/>
                <a:ext cx="860017" cy="621363"/>
              </a:xfrm>
              <a:prstGeom prst="rect">
                <a:avLst/>
              </a:prstGeom>
            </p:spPr>
          </p:pic>
          <p:pic>
            <p:nvPicPr>
              <p:cNvPr id="56" name="Image 55">
                <a:extLst>
                  <a:ext uri="{FF2B5EF4-FFF2-40B4-BE49-F238E27FC236}">
                    <a16:creationId xmlns:a16="http://schemas.microsoft.com/office/drawing/2014/main" id="{C20277FC-4E8B-4895-B576-ABBAAB8B27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57800" y1="84400" x2="57800" y2="84400"/>
                            <a14:foregroundMark x1="62000" y1="80200" x2="62000" y2="80200"/>
                            <a14:foregroundMark x1="68200" y1="81600" x2="68200" y2="81600"/>
                            <a14:foregroundMark x1="27900" y1="84800" x2="27900" y2="84800"/>
                            <a14:foregroundMark x1="30100" y1="81000" x2="30100" y2="81000"/>
                            <a14:foregroundMark x1="39300" y1="82000" x2="39300" y2="82000"/>
                            <a14:foregroundMark x1="43100" y1="78400" x2="43100" y2="78400"/>
                            <a14:foregroundMark x1="46400" y1="79200" x2="46400" y2="79200"/>
                            <a14:foregroundMark x1="51700" y1="79200" x2="51700" y2="792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847" t="13743" r="34945" b="26232"/>
              <a:stretch/>
            </p:blipFill>
            <p:spPr>
              <a:xfrm>
                <a:off x="7297220" y="4376123"/>
                <a:ext cx="637285" cy="633154"/>
              </a:xfrm>
              <a:prstGeom prst="rect">
                <a:avLst/>
              </a:prstGeom>
            </p:spPr>
          </p:pic>
          <p:pic>
            <p:nvPicPr>
              <p:cNvPr id="57" name="Image 56">
                <a:extLst>
                  <a:ext uri="{FF2B5EF4-FFF2-40B4-BE49-F238E27FC236}">
                    <a16:creationId xmlns:a16="http://schemas.microsoft.com/office/drawing/2014/main" id="{04AF41EA-A74E-4518-B034-B3A686D6BF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57800" y1="84400" x2="57800" y2="84400"/>
                            <a14:foregroundMark x1="62000" y1="80200" x2="62000" y2="80200"/>
                            <a14:foregroundMark x1="68200" y1="81600" x2="68200" y2="81600"/>
                            <a14:foregroundMark x1="27900" y1="84800" x2="27900" y2="84800"/>
                            <a14:foregroundMark x1="30100" y1="81000" x2="30100" y2="81000"/>
                            <a14:foregroundMark x1="39300" y1="82000" x2="39300" y2="82000"/>
                            <a14:foregroundMark x1="43100" y1="78400" x2="43100" y2="78400"/>
                            <a14:foregroundMark x1="46400" y1="79200" x2="46400" y2="79200"/>
                            <a14:foregroundMark x1="51700" y1="79200" x2="51700" y2="792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847" t="13743" r="34945" b="26232"/>
              <a:stretch/>
            </p:blipFill>
            <p:spPr>
              <a:xfrm>
                <a:off x="7934505" y="4386929"/>
                <a:ext cx="637285" cy="633154"/>
              </a:xfrm>
              <a:prstGeom prst="rect">
                <a:avLst/>
              </a:prstGeom>
            </p:spPr>
          </p:pic>
          <p:pic>
            <p:nvPicPr>
              <p:cNvPr id="58" name="Image 57">
                <a:extLst>
                  <a:ext uri="{FF2B5EF4-FFF2-40B4-BE49-F238E27FC236}">
                    <a16:creationId xmlns:a16="http://schemas.microsoft.com/office/drawing/2014/main" id="{9D225BEB-424C-4DDF-BF5C-C4D5178093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57800" y1="84400" x2="57800" y2="84400"/>
                            <a14:foregroundMark x1="62000" y1="80200" x2="62000" y2="80200"/>
                            <a14:foregroundMark x1="68200" y1="81600" x2="68200" y2="81600"/>
                            <a14:foregroundMark x1="27900" y1="84800" x2="27900" y2="84800"/>
                            <a14:foregroundMark x1="30100" y1="81000" x2="30100" y2="81000"/>
                            <a14:foregroundMark x1="39300" y1="82000" x2="39300" y2="82000"/>
                            <a14:foregroundMark x1="43100" y1="78400" x2="43100" y2="78400"/>
                            <a14:foregroundMark x1="46400" y1="79200" x2="46400" y2="79200"/>
                            <a14:foregroundMark x1="51700" y1="79200" x2="51700" y2="792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847" t="13743" r="34945" b="26232"/>
              <a:stretch/>
            </p:blipFill>
            <p:spPr>
              <a:xfrm>
                <a:off x="8571790" y="4386929"/>
                <a:ext cx="637285" cy="633154"/>
              </a:xfrm>
              <a:prstGeom prst="rect">
                <a:avLst/>
              </a:prstGeom>
            </p:spPr>
          </p:pic>
          <p:cxnSp>
            <p:nvCxnSpPr>
              <p:cNvPr id="12" name="Connecteur : en angle 11">
                <a:extLst>
                  <a:ext uri="{FF2B5EF4-FFF2-40B4-BE49-F238E27FC236}">
                    <a16:creationId xmlns:a16="http://schemas.microsoft.com/office/drawing/2014/main" id="{CFB02C89-18B9-4D0C-A4A9-CC4FCD46A67A}"/>
                  </a:ext>
                </a:extLst>
              </p:cNvPr>
              <p:cNvCxnSpPr>
                <a:stCxn id="8" idx="2"/>
                <a:endCxn id="47" idx="0"/>
              </p:cNvCxnSpPr>
              <p:nvPr/>
            </p:nvCxnSpPr>
            <p:spPr>
              <a:xfrm rot="5400000">
                <a:off x="7098868" y="3482021"/>
                <a:ext cx="784619" cy="1025197"/>
              </a:xfrm>
              <a:prstGeom prst="bentConnector3">
                <a:avLst/>
              </a:prstGeom>
              <a:ln w="28575">
                <a:solidFill>
                  <a:srgbClr val="8989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 : en angle 58">
                <a:extLst>
                  <a:ext uri="{FF2B5EF4-FFF2-40B4-BE49-F238E27FC236}">
                    <a16:creationId xmlns:a16="http://schemas.microsoft.com/office/drawing/2014/main" id="{945F1F8F-AC61-49C4-BECF-7675D9E60FE0}"/>
                  </a:ext>
                </a:extLst>
              </p:cNvPr>
              <p:cNvCxnSpPr>
                <a:cxnSpLocks/>
                <a:stCxn id="8" idx="2"/>
                <a:endCxn id="56" idx="0"/>
              </p:cNvCxnSpPr>
              <p:nvPr/>
            </p:nvCxnSpPr>
            <p:spPr>
              <a:xfrm rot="5400000">
                <a:off x="7413819" y="3804354"/>
                <a:ext cx="792000" cy="387912"/>
              </a:xfrm>
              <a:prstGeom prst="bentConnector3">
                <a:avLst/>
              </a:prstGeom>
              <a:ln w="28575">
                <a:solidFill>
                  <a:srgbClr val="8989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 : en angle 59">
                <a:extLst>
                  <a:ext uri="{FF2B5EF4-FFF2-40B4-BE49-F238E27FC236}">
                    <a16:creationId xmlns:a16="http://schemas.microsoft.com/office/drawing/2014/main" id="{81A1C039-342F-4D9B-848E-4024203F1FC0}"/>
                  </a:ext>
                </a:extLst>
              </p:cNvPr>
              <p:cNvCxnSpPr>
                <a:cxnSpLocks/>
                <a:stCxn id="8" idx="2"/>
                <a:endCxn id="57" idx="0"/>
              </p:cNvCxnSpPr>
              <p:nvPr/>
            </p:nvCxnSpPr>
            <p:spPr>
              <a:xfrm rot="16200000" flipH="1">
                <a:off x="7736152" y="3869932"/>
                <a:ext cx="784619" cy="249373"/>
              </a:xfrm>
              <a:prstGeom prst="bentConnector3">
                <a:avLst/>
              </a:prstGeom>
              <a:ln w="28575">
                <a:solidFill>
                  <a:srgbClr val="8989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 : en angle 65">
                <a:extLst>
                  <a:ext uri="{FF2B5EF4-FFF2-40B4-BE49-F238E27FC236}">
                    <a16:creationId xmlns:a16="http://schemas.microsoft.com/office/drawing/2014/main" id="{1B8CA4B8-EBDE-4FB7-B39B-70365942C340}"/>
                  </a:ext>
                </a:extLst>
              </p:cNvPr>
              <p:cNvCxnSpPr>
                <a:cxnSpLocks/>
                <a:stCxn id="8" idx="2"/>
                <a:endCxn id="58" idx="0"/>
              </p:cNvCxnSpPr>
              <p:nvPr/>
            </p:nvCxnSpPr>
            <p:spPr>
              <a:xfrm rot="16200000" flipH="1">
                <a:off x="8054795" y="3551290"/>
                <a:ext cx="784619" cy="886658"/>
              </a:xfrm>
              <a:prstGeom prst="bentConnector3">
                <a:avLst/>
              </a:prstGeom>
              <a:ln w="28575">
                <a:solidFill>
                  <a:srgbClr val="8989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ZoneTexte 164">
                <a:extLst>
                  <a:ext uri="{FF2B5EF4-FFF2-40B4-BE49-F238E27FC236}">
                    <a16:creationId xmlns:a16="http://schemas.microsoft.com/office/drawing/2014/main" id="{C49E9BCD-A1DB-4EDC-9F1F-69DB78770B90}"/>
                  </a:ext>
                </a:extLst>
              </p:cNvPr>
              <p:cNvSpPr txBox="1"/>
              <p:nvPr/>
            </p:nvSpPr>
            <p:spPr>
              <a:xfrm>
                <a:off x="8003774" y="3717619"/>
                <a:ext cx="14718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rtl="0"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200" b="1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parallelize</a:t>
                </a:r>
              </a:p>
            </p:txBody>
          </p:sp>
          <p:cxnSp>
            <p:nvCxnSpPr>
              <p:cNvPr id="15431" name="Connecteur : en angle 15430">
                <a:extLst>
                  <a:ext uri="{FF2B5EF4-FFF2-40B4-BE49-F238E27FC236}">
                    <a16:creationId xmlns:a16="http://schemas.microsoft.com/office/drawing/2014/main" id="{342A8E25-C5DD-4065-8055-51A5B20F9628}"/>
                  </a:ext>
                </a:extLst>
              </p:cNvPr>
              <p:cNvCxnSpPr>
                <a:cxnSpLocks/>
                <a:stCxn id="47" idx="2"/>
                <a:endCxn id="8" idx="3"/>
              </p:cNvCxnSpPr>
              <p:nvPr/>
            </p:nvCxnSpPr>
            <p:spPr>
              <a:xfrm rot="5400000" flipH="1" flipV="1">
                <a:off x="6722086" y="3104003"/>
                <a:ext cx="2172572" cy="1659588"/>
              </a:xfrm>
              <a:prstGeom prst="bentConnector4">
                <a:avLst>
                  <a:gd name="adj1" fmla="val -10522"/>
                  <a:gd name="adj2" fmla="val 190609"/>
                </a:avLst>
              </a:prstGeom>
              <a:ln w="28575">
                <a:solidFill>
                  <a:srgbClr val="8989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 : en angle 76">
                <a:extLst>
                  <a:ext uri="{FF2B5EF4-FFF2-40B4-BE49-F238E27FC236}">
                    <a16:creationId xmlns:a16="http://schemas.microsoft.com/office/drawing/2014/main" id="{17D786C7-29CF-4039-AC6C-6184F99CBC3C}"/>
                  </a:ext>
                </a:extLst>
              </p:cNvPr>
              <p:cNvCxnSpPr>
                <a:cxnSpLocks/>
                <a:stCxn id="56" idx="2"/>
                <a:endCxn id="8" idx="3"/>
              </p:cNvCxnSpPr>
              <p:nvPr/>
            </p:nvCxnSpPr>
            <p:spPr>
              <a:xfrm rot="5400000" flipH="1" flipV="1">
                <a:off x="7046131" y="3417242"/>
                <a:ext cx="2161766" cy="1022303"/>
              </a:xfrm>
              <a:prstGeom prst="bentConnector4">
                <a:avLst>
                  <a:gd name="adj1" fmla="val -10963"/>
                  <a:gd name="adj2" fmla="val 246271"/>
                </a:avLst>
              </a:prstGeom>
              <a:ln w="28575">
                <a:solidFill>
                  <a:srgbClr val="8989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 : en angle 80">
                <a:extLst>
                  <a:ext uri="{FF2B5EF4-FFF2-40B4-BE49-F238E27FC236}">
                    <a16:creationId xmlns:a16="http://schemas.microsoft.com/office/drawing/2014/main" id="{FBE3FDDF-6DCA-41A4-8927-F4676263C059}"/>
                  </a:ext>
                </a:extLst>
              </p:cNvPr>
              <p:cNvCxnSpPr>
                <a:cxnSpLocks/>
                <a:stCxn id="57" idx="2"/>
                <a:endCxn id="8" idx="3"/>
              </p:cNvCxnSpPr>
              <p:nvPr/>
            </p:nvCxnSpPr>
            <p:spPr>
              <a:xfrm rot="5400000" flipH="1" flipV="1">
                <a:off x="7359371" y="3741288"/>
                <a:ext cx="2172572" cy="385018"/>
              </a:xfrm>
              <a:prstGeom prst="bentConnector4">
                <a:avLst>
                  <a:gd name="adj1" fmla="val -10136"/>
                  <a:gd name="adj2" fmla="val 488382"/>
                </a:avLst>
              </a:prstGeom>
              <a:ln w="28575">
                <a:solidFill>
                  <a:srgbClr val="8989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 : en angle 81">
                <a:extLst>
                  <a:ext uri="{FF2B5EF4-FFF2-40B4-BE49-F238E27FC236}">
                    <a16:creationId xmlns:a16="http://schemas.microsoft.com/office/drawing/2014/main" id="{3F0D294A-A23C-49B2-86BC-0BD448DC6090}"/>
                  </a:ext>
                </a:extLst>
              </p:cNvPr>
              <p:cNvCxnSpPr>
                <a:cxnSpLocks/>
                <a:stCxn id="58" idx="2"/>
                <a:endCxn id="8" idx="3"/>
              </p:cNvCxnSpPr>
              <p:nvPr/>
            </p:nvCxnSpPr>
            <p:spPr>
              <a:xfrm rot="5400000" flipH="1">
                <a:off x="7678014" y="3807664"/>
                <a:ext cx="2172572" cy="252267"/>
              </a:xfrm>
              <a:prstGeom prst="bentConnector4">
                <a:avLst>
                  <a:gd name="adj1" fmla="val -9750"/>
                  <a:gd name="adj2" fmla="val -496268"/>
                </a:avLst>
              </a:prstGeom>
              <a:ln w="28575">
                <a:solidFill>
                  <a:srgbClr val="89898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89E4C9F0-F73D-4D3E-9FA2-084CF09433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57800" y1="84400" x2="57800" y2="84400"/>
                          <a14:foregroundMark x1="62000" y1="80200" x2="62000" y2="80200"/>
                          <a14:foregroundMark x1="68200" y1="81600" x2="68200" y2="81600"/>
                          <a14:foregroundMark x1="27900" y1="84800" x2="27900" y2="84800"/>
                          <a14:foregroundMark x1="30100" y1="81000" x2="30100" y2="81000"/>
                          <a14:foregroundMark x1="39300" y1="82000" x2="39300" y2="82000"/>
                          <a14:foregroundMark x1="43100" y1="78400" x2="43100" y2="78400"/>
                          <a14:foregroundMark x1="46400" y1="79200" x2="46400" y2="79200"/>
                          <a14:foregroundMark x1="51700" y1="79200" x2="51700" y2="79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41" r="34659" b="26232"/>
            <a:stretch/>
          </p:blipFill>
          <p:spPr>
            <a:xfrm>
              <a:off x="7369383" y="2092712"/>
              <a:ext cx="1268783" cy="1509598"/>
            </a:xfrm>
            <a:prstGeom prst="rect">
              <a:avLst/>
            </a:prstGeom>
          </p:spPr>
        </p:pic>
      </p:grpSp>
      <p:grpSp>
        <p:nvGrpSpPr>
          <p:cNvPr id="15470" name="Groupe 15469">
            <a:extLst>
              <a:ext uri="{FF2B5EF4-FFF2-40B4-BE49-F238E27FC236}">
                <a16:creationId xmlns:a16="http://schemas.microsoft.com/office/drawing/2014/main" id="{BDE2FDE4-0D55-45E4-B0D8-07FFA1D615FC}"/>
              </a:ext>
            </a:extLst>
          </p:cNvPr>
          <p:cNvGrpSpPr/>
          <p:nvPr/>
        </p:nvGrpSpPr>
        <p:grpSpPr>
          <a:xfrm>
            <a:off x="4420770" y="2558976"/>
            <a:ext cx="1053883" cy="377721"/>
            <a:chOff x="4420770" y="2469789"/>
            <a:chExt cx="1053883" cy="377721"/>
          </a:xfrm>
        </p:grpSpPr>
        <p:cxnSp>
          <p:nvCxnSpPr>
            <p:cNvPr id="15468" name="Connecteur droit avec flèche 15467">
              <a:extLst>
                <a:ext uri="{FF2B5EF4-FFF2-40B4-BE49-F238E27FC236}">
                  <a16:creationId xmlns:a16="http://schemas.microsoft.com/office/drawing/2014/main" id="{AD7C6C20-33A9-4640-AE5F-5A2D4CBA01DF}"/>
                </a:ext>
              </a:extLst>
            </p:cNvPr>
            <p:cNvCxnSpPr/>
            <p:nvPr/>
          </p:nvCxnSpPr>
          <p:spPr>
            <a:xfrm>
              <a:off x="4420770" y="2847510"/>
              <a:ext cx="1053883" cy="0"/>
            </a:xfrm>
            <a:prstGeom prst="straightConnector1">
              <a:avLst/>
            </a:prstGeom>
            <a:ln w="38100">
              <a:solidFill>
                <a:srgbClr val="0097A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69" name="ZoneTexte 15468">
              <a:extLst>
                <a:ext uri="{FF2B5EF4-FFF2-40B4-BE49-F238E27FC236}">
                  <a16:creationId xmlns:a16="http://schemas.microsoft.com/office/drawing/2014/main" id="{D3285269-BEB5-4327-B208-2A358EAB85AA}"/>
                </a:ext>
              </a:extLst>
            </p:cNvPr>
            <p:cNvSpPr txBox="1"/>
            <p:nvPr/>
          </p:nvSpPr>
          <p:spPr>
            <a:xfrm>
              <a:off x="4513277" y="2469789"/>
              <a:ext cx="855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97A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</a:t>
              </a:r>
            </a:p>
          </p:txBody>
        </p:sp>
      </p:grpSp>
      <p:grpSp>
        <p:nvGrpSpPr>
          <p:cNvPr id="15471" name="Groupe 15470">
            <a:extLst>
              <a:ext uri="{FF2B5EF4-FFF2-40B4-BE49-F238E27FC236}">
                <a16:creationId xmlns:a16="http://schemas.microsoft.com/office/drawing/2014/main" id="{798DBFC1-05C0-4AC7-BB34-68B536561CF9}"/>
              </a:ext>
            </a:extLst>
          </p:cNvPr>
          <p:cNvGrpSpPr/>
          <p:nvPr/>
        </p:nvGrpSpPr>
        <p:grpSpPr>
          <a:xfrm>
            <a:off x="4420770" y="4703506"/>
            <a:ext cx="1053883" cy="417420"/>
            <a:chOff x="4420770" y="4703506"/>
            <a:chExt cx="1053883" cy="417420"/>
          </a:xfrm>
        </p:grpSpPr>
        <p:cxnSp>
          <p:nvCxnSpPr>
            <p:cNvPr id="116" name="Connecteur droit avec flèche 115">
              <a:extLst>
                <a:ext uri="{FF2B5EF4-FFF2-40B4-BE49-F238E27FC236}">
                  <a16:creationId xmlns:a16="http://schemas.microsoft.com/office/drawing/2014/main" id="{E7187C13-D582-478A-974F-EFC61A403E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0770" y="5120926"/>
              <a:ext cx="1053883" cy="0"/>
            </a:xfrm>
            <a:prstGeom prst="straightConnector1">
              <a:avLst/>
            </a:prstGeom>
            <a:ln w="38100">
              <a:solidFill>
                <a:srgbClr val="0097A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40E18BBE-22A2-424B-8D53-01ECBFF59F8D}"/>
                </a:ext>
              </a:extLst>
            </p:cNvPr>
            <p:cNvSpPr txBox="1"/>
            <p:nvPr/>
          </p:nvSpPr>
          <p:spPr>
            <a:xfrm>
              <a:off x="4513277" y="4703506"/>
              <a:ext cx="855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97A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Write</a:t>
              </a:r>
            </a:p>
          </p:txBody>
        </p:sp>
      </p:grpSp>
      <p:cxnSp>
        <p:nvCxnSpPr>
          <p:cNvPr id="15473" name="Connecteur droit avec flèche 15472">
            <a:extLst>
              <a:ext uri="{FF2B5EF4-FFF2-40B4-BE49-F238E27FC236}">
                <a16:creationId xmlns:a16="http://schemas.microsoft.com/office/drawing/2014/main" id="{543DFD86-4379-4BDA-AB22-9D97DD00C67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5599935" y="2936697"/>
            <a:ext cx="1858614" cy="0"/>
          </a:xfrm>
          <a:prstGeom prst="straightConnector1">
            <a:avLst/>
          </a:prstGeom>
          <a:ln w="38100">
            <a:solidFill>
              <a:srgbClr val="009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84" name="Groupe 15483">
            <a:extLst>
              <a:ext uri="{FF2B5EF4-FFF2-40B4-BE49-F238E27FC236}">
                <a16:creationId xmlns:a16="http://schemas.microsoft.com/office/drawing/2014/main" id="{4FF2F433-DD2D-491A-B749-6C36B9EA7764}"/>
              </a:ext>
            </a:extLst>
          </p:cNvPr>
          <p:cNvGrpSpPr/>
          <p:nvPr/>
        </p:nvGrpSpPr>
        <p:grpSpPr>
          <a:xfrm>
            <a:off x="5599935" y="2936696"/>
            <a:ext cx="909223" cy="2184230"/>
            <a:chOff x="5599935" y="2936696"/>
            <a:chExt cx="909223" cy="2184230"/>
          </a:xfrm>
        </p:grpSpPr>
        <p:cxnSp>
          <p:nvCxnSpPr>
            <p:cNvPr id="127" name="Connecteur droit avec flèche 126">
              <a:extLst>
                <a:ext uri="{FF2B5EF4-FFF2-40B4-BE49-F238E27FC236}">
                  <a16:creationId xmlns:a16="http://schemas.microsoft.com/office/drawing/2014/main" id="{121887F1-B30F-4E70-AE08-3D4CAB7A7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9935" y="5120926"/>
              <a:ext cx="909223" cy="0"/>
            </a:xfrm>
            <a:prstGeom prst="straightConnector1">
              <a:avLst/>
            </a:prstGeom>
            <a:ln w="38100">
              <a:solidFill>
                <a:srgbClr val="0097A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83" name="Connecteur droit 15482">
              <a:extLst>
                <a:ext uri="{FF2B5EF4-FFF2-40B4-BE49-F238E27FC236}">
                  <a16:creationId xmlns:a16="http://schemas.microsoft.com/office/drawing/2014/main" id="{816B4719-3DF0-4994-8FE1-37B66B1B89C0}"/>
                </a:ext>
              </a:extLst>
            </p:cNvPr>
            <p:cNvCxnSpPr/>
            <p:nvPr/>
          </p:nvCxnSpPr>
          <p:spPr>
            <a:xfrm>
              <a:off x="6509158" y="2936696"/>
              <a:ext cx="0" cy="2184230"/>
            </a:xfrm>
            <a:prstGeom prst="line">
              <a:avLst/>
            </a:prstGeom>
            <a:ln w="38100">
              <a:solidFill>
                <a:srgbClr val="0097A7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486" name="Image 15485">
            <a:extLst>
              <a:ext uri="{FF2B5EF4-FFF2-40B4-BE49-F238E27FC236}">
                <a16:creationId xmlns:a16="http://schemas.microsoft.com/office/drawing/2014/main" id="{DD5B822B-776A-446F-BFC6-86CB6393E7A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22" t="15781" r="40687" b="11290"/>
          <a:stretch/>
        </p:blipFill>
        <p:spPr>
          <a:xfrm>
            <a:off x="4646178" y="3210433"/>
            <a:ext cx="608177" cy="139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3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5" grpId="0" animBg="1"/>
      <p:bldP spid="30" grpId="0" animBg="1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75C0958-1F78-43DA-BFF9-AA79AEEB3C39}"/>
              </a:ext>
            </a:extLst>
          </p:cNvPr>
          <p:cNvSpPr/>
          <p:nvPr/>
        </p:nvSpPr>
        <p:spPr>
          <a:xfrm>
            <a:off x="1" y="0"/>
            <a:ext cx="12191999" cy="1191401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56096F-5381-4050-A66D-C2DAD9C8B127}"/>
              </a:ext>
            </a:extLst>
          </p:cNvPr>
          <p:cNvSpPr/>
          <p:nvPr/>
        </p:nvSpPr>
        <p:spPr>
          <a:xfrm>
            <a:off x="-1" y="0"/>
            <a:ext cx="12191999" cy="1191401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24" name="Rectangle 2666"/>
          <p:cNvSpPr>
            <a:spLocks noChangeArrowheads="1"/>
          </p:cNvSpPr>
          <p:nvPr/>
        </p:nvSpPr>
        <p:spPr bwMode="auto">
          <a:xfrm>
            <a:off x="2044700" y="1054412"/>
            <a:ext cx="8102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5269831-1F2C-46D6-BA4A-52FF2CB1F582}"/>
              </a:ext>
            </a:extLst>
          </p:cNvPr>
          <p:cNvGrpSpPr/>
          <p:nvPr/>
        </p:nvGrpSpPr>
        <p:grpSpPr>
          <a:xfrm>
            <a:off x="82057" y="-12841"/>
            <a:ext cx="1150401" cy="1150401"/>
            <a:chOff x="756951" y="3611272"/>
            <a:chExt cx="1800000" cy="180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81D1C5-0B17-43B3-A16C-CC4A2EFA038E}"/>
                </a:ext>
              </a:extLst>
            </p:cNvPr>
            <p:cNvSpPr/>
            <p:nvPr/>
          </p:nvSpPr>
          <p:spPr>
            <a:xfrm>
              <a:off x="756951" y="3611272"/>
              <a:ext cx="1800000" cy="1800000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D8725FB2-1C59-411B-AA21-47770992E91E}"/>
                </a:ext>
              </a:extLst>
            </p:cNvPr>
            <p:cNvSpPr/>
            <p:nvPr/>
          </p:nvSpPr>
          <p:spPr>
            <a:xfrm>
              <a:off x="828951" y="3683272"/>
              <a:ext cx="1656000" cy="16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DFCFEF6-A322-4F94-9B07-CEF1C1795A76}"/>
                </a:ext>
              </a:extLst>
            </p:cNvPr>
            <p:cNvSpPr/>
            <p:nvPr/>
          </p:nvSpPr>
          <p:spPr>
            <a:xfrm>
              <a:off x="900951" y="3755272"/>
              <a:ext cx="1512000" cy="1512000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b="1" dirty="0">
                  <a:latin typeface="Fira Sans Heavy" panose="020B0A03050000020004" pitchFamily="34" charset="0"/>
                  <a:ea typeface="Fira Sans Heavy" panose="020B0A03050000020004" pitchFamily="34" charset="0"/>
                </a:rPr>
                <a:t>4</a:t>
              </a:r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DF694964-184A-4D86-8A9A-E7308551CC4C}"/>
              </a:ext>
            </a:extLst>
          </p:cNvPr>
          <p:cNvSpPr txBox="1"/>
          <p:nvPr/>
        </p:nvSpPr>
        <p:spPr>
          <a:xfrm>
            <a:off x="1642504" y="221257"/>
            <a:ext cx="9858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Conclusion</a:t>
            </a:r>
          </a:p>
        </p:txBody>
      </p: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8CBBD4C4-9837-4579-9D5F-EEAD1282175B}"/>
              </a:ext>
            </a:extLst>
          </p:cNvPr>
          <p:cNvSpPr/>
          <p:nvPr/>
        </p:nvSpPr>
        <p:spPr>
          <a:xfrm>
            <a:off x="11668428" y="6389867"/>
            <a:ext cx="477272" cy="328187"/>
          </a:xfrm>
          <a:prstGeom prst="roundRect">
            <a:avLst/>
          </a:prstGeom>
          <a:solidFill>
            <a:srgbClr val="7851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BBA498-DA9E-49E0-9B68-36103A5B348F}" type="slidenum">
              <a:rPr lang="id-ID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</a:t>
            </a:fld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AC682453-20AD-4470-B1BA-A526EBA13DB5}"/>
              </a:ext>
            </a:extLst>
          </p:cNvPr>
          <p:cNvGrpSpPr/>
          <p:nvPr/>
        </p:nvGrpSpPr>
        <p:grpSpPr>
          <a:xfrm>
            <a:off x="7950507" y="2957920"/>
            <a:ext cx="4195192" cy="2268000"/>
            <a:chOff x="8172449" y="1537493"/>
            <a:chExt cx="4195192" cy="2268000"/>
          </a:xfrm>
        </p:grpSpPr>
        <p:sp>
          <p:nvSpPr>
            <p:cNvPr id="23" name="Rectangle 15">
              <a:extLst>
                <a:ext uri="{FF2B5EF4-FFF2-40B4-BE49-F238E27FC236}">
                  <a16:creationId xmlns:a16="http://schemas.microsoft.com/office/drawing/2014/main" id="{4700E3C2-AC40-4DFE-936F-86069F2FA74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77336" y="1537494"/>
              <a:ext cx="3190305" cy="1209600"/>
            </a:xfrm>
            <a:prstGeom prst="rect">
              <a:avLst/>
            </a:prstGeom>
            <a:solidFill>
              <a:srgbClr val="EE82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71D91D85-EA87-45C7-B43B-4CEC3EB9B4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172449" y="1537493"/>
              <a:ext cx="1004888" cy="2268000"/>
            </a:xfrm>
            <a:custGeom>
              <a:avLst/>
              <a:gdLst>
                <a:gd name="T0" fmla="*/ 0 w 633"/>
                <a:gd name="T1" fmla="*/ 0 h 1210"/>
                <a:gd name="T2" fmla="*/ 0 w 633"/>
                <a:gd name="T3" fmla="*/ 648 h 1210"/>
                <a:gd name="T4" fmla="*/ 628 w 633"/>
                <a:gd name="T5" fmla="*/ 1210 h 1210"/>
                <a:gd name="T6" fmla="*/ 633 w 633"/>
                <a:gd name="T7" fmla="*/ 1002 h 1210"/>
                <a:gd name="T8" fmla="*/ 0 w 633"/>
                <a:gd name="T9" fmla="*/ 0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3" h="1210">
                  <a:moveTo>
                    <a:pt x="0" y="0"/>
                  </a:moveTo>
                  <a:lnTo>
                    <a:pt x="0" y="648"/>
                  </a:lnTo>
                  <a:lnTo>
                    <a:pt x="628" y="1210"/>
                  </a:lnTo>
                  <a:lnTo>
                    <a:pt x="633" y="1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55D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25" name="Google Shape;470;p21">
              <a:extLst>
                <a:ext uri="{FF2B5EF4-FFF2-40B4-BE49-F238E27FC236}">
                  <a16:creationId xmlns:a16="http://schemas.microsoft.com/office/drawing/2014/main" id="{BB8E67FF-61A7-4C42-9661-5FD322A69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2706" y="1565832"/>
              <a:ext cx="3014663" cy="12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/>
              <a:r>
                <a:rPr lang="fr-FR" sz="2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On AWS Cloud Service</a:t>
              </a:r>
              <a:endParaRPr lang="en-US" alt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4917635F-A1CB-4519-852A-578159989AB0}"/>
              </a:ext>
            </a:extLst>
          </p:cNvPr>
          <p:cNvGrpSpPr/>
          <p:nvPr/>
        </p:nvGrpSpPr>
        <p:grpSpPr>
          <a:xfrm>
            <a:off x="-37307" y="2957920"/>
            <a:ext cx="4059969" cy="2304000"/>
            <a:chOff x="-37307" y="1537493"/>
            <a:chExt cx="4059969" cy="2304000"/>
          </a:xfrm>
        </p:grpSpPr>
        <p:sp>
          <p:nvSpPr>
            <p:cNvPr id="31" name="Rectangle 15">
              <a:extLst>
                <a:ext uri="{FF2B5EF4-FFF2-40B4-BE49-F238E27FC236}">
                  <a16:creationId xmlns:a16="http://schemas.microsoft.com/office/drawing/2014/main" id="{D2A5B06E-82FC-4AF5-990C-B3236ABAF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1537493"/>
              <a:ext cx="3014663" cy="1238737"/>
            </a:xfrm>
            <a:prstGeom prst="rect">
              <a:avLst/>
            </a:prstGeom>
            <a:solidFill>
              <a:srgbClr val="EE82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CFCE19B8-6D95-4460-8716-82202209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662" y="1537493"/>
              <a:ext cx="1008000" cy="2304000"/>
            </a:xfrm>
            <a:custGeom>
              <a:avLst/>
              <a:gdLst>
                <a:gd name="T0" fmla="*/ 0 w 633"/>
                <a:gd name="T1" fmla="*/ 0 h 1210"/>
                <a:gd name="T2" fmla="*/ 0 w 633"/>
                <a:gd name="T3" fmla="*/ 648 h 1210"/>
                <a:gd name="T4" fmla="*/ 628 w 633"/>
                <a:gd name="T5" fmla="*/ 1210 h 1210"/>
                <a:gd name="T6" fmla="*/ 633 w 633"/>
                <a:gd name="T7" fmla="*/ 1002 h 1210"/>
                <a:gd name="T8" fmla="*/ 0 w 633"/>
                <a:gd name="T9" fmla="*/ 0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3" h="1210">
                  <a:moveTo>
                    <a:pt x="0" y="0"/>
                  </a:moveTo>
                  <a:lnTo>
                    <a:pt x="0" y="648"/>
                  </a:lnTo>
                  <a:lnTo>
                    <a:pt x="628" y="1210"/>
                  </a:lnTo>
                  <a:lnTo>
                    <a:pt x="633" y="1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55D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8" name="Google Shape;470;p21">
              <a:extLst>
                <a:ext uri="{FF2B5EF4-FFF2-40B4-BE49-F238E27FC236}">
                  <a16:creationId xmlns:a16="http://schemas.microsoft.com/office/drawing/2014/main" id="{49449B49-0804-49E7-B568-7A51FA89B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7307" y="1565832"/>
              <a:ext cx="3038884" cy="1210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/>
              <a:r>
                <a:rPr lang="fr-FR" altLang="en-US" sz="2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Big Data Infrastructure </a:t>
              </a:r>
              <a:r>
                <a:rPr lang="fr-FR" altLang="en-US" sz="2400" b="1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Operational</a:t>
              </a:r>
              <a:endParaRPr lang="en-US" alt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AB82C93B-E9B1-48C7-8F75-9829158858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33" r="6043" b="11047"/>
          <a:stretch/>
        </p:blipFill>
        <p:spPr>
          <a:xfrm>
            <a:off x="3376051" y="2277000"/>
            <a:ext cx="5006588" cy="36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3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Crisp complementary colors 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4EC6A"/>
      </a:accent1>
      <a:accent2>
        <a:srgbClr val="BBCF4A"/>
      </a:accent2>
      <a:accent3>
        <a:srgbClr val="E73F0B"/>
      </a:accent3>
      <a:accent4>
        <a:srgbClr val="A11F0C"/>
      </a:accent4>
      <a:accent5>
        <a:srgbClr val="000000"/>
      </a:accent5>
      <a:accent6>
        <a:srgbClr val="8A8A8A"/>
      </a:accent6>
      <a:hlink>
        <a:srgbClr val="0096D2"/>
      </a:hlink>
      <a:folHlink>
        <a:srgbClr val="00578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185</Words>
  <Application>Microsoft Office PowerPoint</Application>
  <PresentationFormat>Grand écran</PresentationFormat>
  <Paragraphs>76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Fira Code</vt:lpstr>
      <vt:lpstr>Fira Sans Heavy</vt:lpstr>
      <vt:lpstr>Montserrat</vt:lpstr>
      <vt:lpstr>Open Sans</vt:lpstr>
      <vt:lpstr>Open Sans Extrabold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Mohamed Sidina</cp:lastModifiedBy>
  <cp:revision>415</cp:revision>
  <dcterms:created xsi:type="dcterms:W3CDTF">2015-04-13T00:30:35Z</dcterms:created>
  <dcterms:modified xsi:type="dcterms:W3CDTF">2022-03-06T22:03:08Z</dcterms:modified>
</cp:coreProperties>
</file>