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F367251-E8B2-4A4F-9BD4-EBA454FF78E5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9E4BF0F-17FB-464B-B3E9-8F78E1E5BC27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652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7251-E8B2-4A4F-9BD4-EBA454FF78E5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BF0F-17FB-464B-B3E9-8F78E1E5B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99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7251-E8B2-4A4F-9BD4-EBA454FF78E5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BF0F-17FB-464B-B3E9-8F78E1E5BC27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776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7251-E8B2-4A4F-9BD4-EBA454FF78E5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BF0F-17FB-464B-B3E9-8F78E1E5BC27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824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7251-E8B2-4A4F-9BD4-EBA454FF78E5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BF0F-17FB-464B-B3E9-8F78E1E5B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699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7251-E8B2-4A4F-9BD4-EBA454FF78E5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BF0F-17FB-464B-B3E9-8F78E1E5BC27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416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7251-E8B2-4A4F-9BD4-EBA454FF78E5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BF0F-17FB-464B-B3E9-8F78E1E5BC27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22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7251-E8B2-4A4F-9BD4-EBA454FF78E5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BF0F-17FB-464B-B3E9-8F78E1E5BC27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327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7251-E8B2-4A4F-9BD4-EBA454FF78E5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BF0F-17FB-464B-B3E9-8F78E1E5BC27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52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7251-E8B2-4A4F-9BD4-EBA454FF78E5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BF0F-17FB-464B-B3E9-8F78E1E5B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7251-E8B2-4A4F-9BD4-EBA454FF78E5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BF0F-17FB-464B-B3E9-8F78E1E5BC27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6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7251-E8B2-4A4F-9BD4-EBA454FF78E5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BF0F-17FB-464B-B3E9-8F78E1E5B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19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7251-E8B2-4A4F-9BD4-EBA454FF78E5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BF0F-17FB-464B-B3E9-8F78E1E5BC27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49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7251-E8B2-4A4F-9BD4-EBA454FF78E5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BF0F-17FB-464B-B3E9-8F78E1E5BC27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23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7251-E8B2-4A4F-9BD4-EBA454FF78E5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BF0F-17FB-464B-B3E9-8F78E1E5B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74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7251-E8B2-4A4F-9BD4-EBA454FF78E5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BF0F-17FB-464B-B3E9-8F78E1E5BC27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06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7251-E8B2-4A4F-9BD4-EBA454FF78E5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BF0F-17FB-464B-B3E9-8F78E1E5B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33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367251-E8B2-4A4F-9BD4-EBA454FF78E5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E4BF0F-17FB-464B-B3E9-8F78E1E5B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0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Autonomous Car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ENG: Mohamed Abdullah </a:t>
            </a:r>
            <a:r>
              <a:rPr lang="en-GB" dirty="0"/>
              <a:t>A</a:t>
            </a:r>
            <a:r>
              <a:rPr lang="en-GB" dirty="0" smtClean="0"/>
              <a:t>hmed </a:t>
            </a:r>
            <a:r>
              <a:rPr lang="en-GB" dirty="0" err="1" smtClean="0"/>
              <a:t>Mousa</a:t>
            </a:r>
            <a:endParaRPr lang="en-GB" dirty="0" smtClean="0"/>
          </a:p>
          <a:p>
            <a:r>
              <a:rPr lang="en-GB" dirty="0" smtClean="0"/>
              <a:t>Group:D32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044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6000" b="1" dirty="0" smtClean="0"/>
              <a:t>Motor Driver</a:t>
            </a:r>
            <a:endParaRPr lang="en-GB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❖</a:t>
            </a:r>
            <a:r>
              <a:rPr lang="en-GB" dirty="0" err="1">
                <a:solidFill>
                  <a:srgbClr val="FF0000"/>
                </a:solidFill>
              </a:rPr>
              <a:t>H-Bridge:</a:t>
            </a:r>
            <a:r>
              <a:rPr lang="en-GB" dirty="0" err="1"/>
              <a:t>is</a:t>
            </a:r>
            <a:r>
              <a:rPr lang="en-GB" dirty="0"/>
              <a:t> an electronic circuit that enables a voltage to be applied across a load in either direction. These circuits are often used in robotics and other applications to allow DC motors to run forwards or backwards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25" y="2920907"/>
            <a:ext cx="4718050" cy="2589398"/>
          </a:xfrm>
        </p:spPr>
      </p:pic>
    </p:spTree>
    <p:extLst>
      <p:ext uri="{BB962C8B-B14F-4D97-AF65-F5344CB8AC3E}">
        <p14:creationId xmlns:p14="http://schemas.microsoft.com/office/powerpoint/2010/main" val="58502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6000" b="1" dirty="0"/>
              <a:t>Motor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1800" dirty="0">
                <a:solidFill>
                  <a:srgbClr val="FF0000"/>
                </a:solidFill>
              </a:rPr>
              <a:t>❖L298 </a:t>
            </a:r>
            <a:r>
              <a:rPr lang="pt-BR" sz="1800" dirty="0"/>
              <a:t>Dual H Bridge </a:t>
            </a:r>
            <a:r>
              <a:rPr lang="pt-BR" sz="1800" dirty="0" smtClean="0"/>
              <a:t>Module</a:t>
            </a:r>
          </a:p>
          <a:p>
            <a:r>
              <a:rPr lang="en-GB" sz="1800" dirty="0"/>
              <a:t>Features</a:t>
            </a:r>
            <a:r>
              <a:rPr lang="en-GB" sz="1800" dirty="0" smtClean="0"/>
              <a:t>:</a:t>
            </a:r>
          </a:p>
          <a:p>
            <a:r>
              <a:rPr lang="en-GB" sz="1800" dirty="0"/>
              <a:t>1- Motor Supply: 7 to 24 dc </a:t>
            </a:r>
            <a:endParaRPr lang="en-GB" sz="1800" dirty="0" smtClean="0"/>
          </a:p>
          <a:p>
            <a:r>
              <a:rPr lang="en-GB" sz="1800" dirty="0" smtClean="0"/>
              <a:t>2- </a:t>
            </a:r>
            <a:r>
              <a:rPr lang="en-GB" sz="1800" dirty="0"/>
              <a:t>Control Logic: Standard TTL Logic Level </a:t>
            </a:r>
            <a:endParaRPr lang="en-GB" sz="1800" dirty="0" smtClean="0"/>
          </a:p>
          <a:p>
            <a:r>
              <a:rPr lang="en-GB" sz="1800" dirty="0" smtClean="0"/>
              <a:t>3- </a:t>
            </a:r>
            <a:r>
              <a:rPr lang="en-GB" sz="1800" dirty="0"/>
              <a:t>Output Power: Up to 2 A </a:t>
            </a:r>
            <a:endParaRPr lang="en-GB" sz="1800" dirty="0" smtClean="0"/>
          </a:p>
          <a:p>
            <a:r>
              <a:rPr lang="en-GB" sz="1800" dirty="0" smtClean="0"/>
              <a:t>4- </a:t>
            </a:r>
            <a:r>
              <a:rPr lang="en-GB" sz="1800" dirty="0"/>
              <a:t>Enable and Direction Control Pins </a:t>
            </a:r>
            <a:endParaRPr lang="en-GB" sz="1800" dirty="0" smtClean="0"/>
          </a:p>
          <a:p>
            <a:r>
              <a:rPr lang="en-GB" sz="1800" dirty="0" smtClean="0"/>
              <a:t>5- </a:t>
            </a:r>
            <a:r>
              <a:rPr lang="en-GB" sz="1800" dirty="0"/>
              <a:t>Module 5V (VCC) to Microcontroller 5V </a:t>
            </a:r>
            <a:r>
              <a:rPr lang="en-GB" sz="1800" dirty="0" smtClean="0"/>
              <a:t>Pin</a:t>
            </a:r>
          </a:p>
          <a:p>
            <a:r>
              <a:rPr lang="en-GB" sz="1800" dirty="0" smtClean="0"/>
              <a:t> </a:t>
            </a:r>
            <a:r>
              <a:rPr lang="en-GB" sz="1800" dirty="0"/>
              <a:t>6- Module GND Microcontroller GND </a:t>
            </a:r>
            <a:r>
              <a:rPr lang="en-GB" sz="1800" dirty="0" smtClean="0"/>
              <a:t>Pin</a:t>
            </a:r>
          </a:p>
          <a:p>
            <a:r>
              <a:rPr lang="en-GB" sz="1800" dirty="0" smtClean="0"/>
              <a:t> </a:t>
            </a:r>
            <a:r>
              <a:rPr lang="en-GB" sz="1800" dirty="0"/>
              <a:t>7- Module 12V To external Power source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002" y="2560638"/>
            <a:ext cx="3425495" cy="2999903"/>
          </a:xfrm>
        </p:spPr>
      </p:pic>
    </p:spTree>
    <p:extLst>
      <p:ext uri="{BB962C8B-B14F-4D97-AF65-F5344CB8AC3E}">
        <p14:creationId xmlns:p14="http://schemas.microsoft.com/office/powerpoint/2010/main" val="272465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5400" b="1" dirty="0"/>
              <a:t>HCSR04 Ultrasonic 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❖ HCSE04 Ultrasonic Sensor</a:t>
            </a:r>
            <a:r>
              <a:rPr lang="en-GB" dirty="0" smtClean="0"/>
              <a:t>:</a:t>
            </a:r>
          </a:p>
          <a:p>
            <a:r>
              <a:rPr lang="en-GB" dirty="0"/>
              <a:t>It is used To get Distance Forward, Distance of Right side and Distance of Left side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939" y="2780271"/>
            <a:ext cx="4086881" cy="2903837"/>
          </a:xfrm>
        </p:spPr>
      </p:pic>
    </p:spTree>
    <p:extLst>
      <p:ext uri="{BB962C8B-B14F-4D97-AF65-F5344CB8AC3E}">
        <p14:creationId xmlns:p14="http://schemas.microsoft.com/office/powerpoint/2010/main" val="21473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6000" b="1" dirty="0" smtClean="0"/>
              <a:t>Servo Motor</a:t>
            </a:r>
            <a:endParaRPr lang="en-GB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❖ MG90S Micro Servo Motor </a:t>
            </a:r>
            <a:r>
              <a:rPr lang="en-GB" dirty="0" smtClean="0"/>
              <a:t>:</a:t>
            </a:r>
          </a:p>
          <a:p>
            <a:r>
              <a:rPr lang="en-GB" dirty="0"/>
              <a:t>It is used to move the servo left and right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734" y="2780270"/>
            <a:ext cx="4347159" cy="2607275"/>
          </a:xfrm>
        </p:spPr>
      </p:pic>
    </p:spTree>
    <p:extLst>
      <p:ext uri="{BB962C8B-B14F-4D97-AF65-F5344CB8AC3E}">
        <p14:creationId xmlns:p14="http://schemas.microsoft.com/office/powerpoint/2010/main" val="69871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6000" b="1" dirty="0" smtClean="0"/>
              <a:t>LCD</a:t>
            </a:r>
            <a:endParaRPr lang="en-GB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❖ LM016L LCD </a:t>
            </a:r>
            <a:r>
              <a:rPr lang="en-GB" dirty="0" smtClean="0"/>
              <a:t>:</a:t>
            </a:r>
          </a:p>
          <a:p>
            <a:r>
              <a:rPr lang="en-GB" dirty="0"/>
              <a:t>it is used for display distance and direction of car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778" y="2829697"/>
            <a:ext cx="3409238" cy="2444359"/>
          </a:xfrm>
        </p:spPr>
      </p:pic>
    </p:spTree>
    <p:extLst>
      <p:ext uri="{BB962C8B-B14F-4D97-AF65-F5344CB8AC3E}">
        <p14:creationId xmlns:p14="http://schemas.microsoft.com/office/powerpoint/2010/main" val="82583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6000" b="1" dirty="0" smtClean="0"/>
              <a:t>Timers</a:t>
            </a:r>
            <a:endParaRPr lang="en-GB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❖</a:t>
            </a:r>
            <a:r>
              <a:rPr lang="en-GB" dirty="0">
                <a:solidFill>
                  <a:srgbClr val="FF0000"/>
                </a:solidFill>
              </a:rPr>
              <a:t>TIMER0</a:t>
            </a:r>
            <a:r>
              <a:rPr lang="en-GB" dirty="0"/>
              <a:t>: used to control a servo </a:t>
            </a:r>
            <a:r>
              <a:rPr lang="en-GB" dirty="0" smtClean="0"/>
              <a:t>motor</a:t>
            </a:r>
          </a:p>
          <a:p>
            <a:r>
              <a:rPr lang="en-GB" dirty="0"/>
              <a:t>Working In</a:t>
            </a:r>
            <a:r>
              <a:rPr lang="en-GB" dirty="0" smtClean="0"/>
              <a:t>: Fast </a:t>
            </a:r>
            <a:r>
              <a:rPr lang="en-GB" dirty="0" smtClean="0"/>
              <a:t>PWM , 256 </a:t>
            </a:r>
            <a:r>
              <a:rPr lang="en-GB" dirty="0" err="1" smtClean="0"/>
              <a:t>Prescaler</a:t>
            </a:r>
            <a:r>
              <a:rPr lang="en-GB" dirty="0"/>
              <a:t> </a:t>
            </a:r>
            <a:r>
              <a:rPr lang="en-GB" dirty="0" smtClean="0"/>
              <a:t>, </a:t>
            </a:r>
            <a:r>
              <a:rPr lang="en-GB" dirty="0" smtClean="0"/>
              <a:t>Non </a:t>
            </a:r>
            <a:r>
              <a:rPr lang="en-GB" dirty="0" smtClean="0"/>
              <a:t>inverting </a:t>
            </a:r>
            <a:r>
              <a:rPr lang="en-GB" dirty="0" smtClean="0"/>
              <a:t>mood</a:t>
            </a:r>
            <a:endParaRPr lang="en-GB" dirty="0" smtClean="0"/>
          </a:p>
          <a:p>
            <a:r>
              <a:rPr lang="en-GB" dirty="0" smtClean="0"/>
              <a:t>compare value=</a:t>
            </a:r>
            <a:r>
              <a:rPr lang="en-GB" dirty="0"/>
              <a:t> ((ICR1 * angle) / 100) </a:t>
            </a:r>
            <a:r>
              <a:rPr lang="en-GB" dirty="0" smtClean="0"/>
              <a:t>– 1     ICR1 =1250</a:t>
            </a:r>
          </a:p>
          <a:p>
            <a:r>
              <a:rPr lang="en-GB" dirty="0"/>
              <a:t>❖ </a:t>
            </a:r>
            <a:r>
              <a:rPr lang="en-GB" dirty="0">
                <a:solidFill>
                  <a:srgbClr val="FF0000"/>
                </a:solidFill>
              </a:rPr>
              <a:t>TIMER1</a:t>
            </a:r>
            <a:r>
              <a:rPr lang="en-GB" dirty="0"/>
              <a:t>: used to calculate On Time of ECHO pin in HCSE04 Working In: </a:t>
            </a:r>
            <a:r>
              <a:rPr lang="en-GB" dirty="0" smtClean="0"/>
              <a:t>Normal </a:t>
            </a:r>
            <a:r>
              <a:rPr lang="en-GB" dirty="0"/>
              <a:t>Mode , NO </a:t>
            </a:r>
            <a:r>
              <a:rPr lang="en-GB" dirty="0" err="1"/>
              <a:t>Prescaler</a:t>
            </a:r>
            <a:r>
              <a:rPr lang="en-GB" dirty="0"/>
              <a:t> , Compare value = </a:t>
            </a:r>
            <a:r>
              <a:rPr lang="en-GB" dirty="0" smtClean="0"/>
              <a:t>250</a:t>
            </a:r>
          </a:p>
          <a:p>
            <a:r>
              <a:rPr lang="en-GB" dirty="0"/>
              <a:t>❖ </a:t>
            </a:r>
            <a:r>
              <a:rPr lang="en-GB" dirty="0">
                <a:solidFill>
                  <a:srgbClr val="FF0000"/>
                </a:solidFill>
              </a:rPr>
              <a:t>TIMER2</a:t>
            </a:r>
            <a:r>
              <a:rPr lang="en-GB" dirty="0"/>
              <a:t>: used to Generate PWM to control of speed of motors by used L298D Working In: FAST PWM Mode , output compare on (OC2) , </a:t>
            </a:r>
            <a:r>
              <a:rPr lang="en-GB" dirty="0" err="1"/>
              <a:t>Prescaler</a:t>
            </a:r>
            <a:r>
              <a:rPr lang="en-GB" dirty="0"/>
              <a:t> = 64 , Compare value = 100</a:t>
            </a:r>
          </a:p>
        </p:txBody>
      </p:sp>
    </p:spTree>
    <p:extLst>
      <p:ext uri="{BB962C8B-B14F-4D97-AF65-F5344CB8AC3E}">
        <p14:creationId xmlns:p14="http://schemas.microsoft.com/office/powerpoint/2010/main" val="4066209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</TotalTime>
  <Words>275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Autonomous Car</vt:lpstr>
      <vt:lpstr>Motor Driver</vt:lpstr>
      <vt:lpstr>Motor Driver</vt:lpstr>
      <vt:lpstr>HCSR04 Ultrasonic Sensor</vt:lpstr>
      <vt:lpstr>Servo Motor</vt:lpstr>
      <vt:lpstr>LCD</vt:lpstr>
      <vt:lpstr>Timers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Car</dc:title>
  <dc:creator>Computec</dc:creator>
  <cp:lastModifiedBy>Computec</cp:lastModifiedBy>
  <cp:revision>6</cp:revision>
  <dcterms:created xsi:type="dcterms:W3CDTF">2022-12-06T15:23:36Z</dcterms:created>
  <dcterms:modified xsi:type="dcterms:W3CDTF">2022-12-06T16:25:58Z</dcterms:modified>
</cp:coreProperties>
</file>