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6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D6A70-262A-4844-8018-2F6103E98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388208" cy="3162300"/>
          </a:xfrm>
        </p:spPr>
        <p:txBody>
          <a:bodyPr anchor="t">
            <a:norm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</a:rPr>
              <a:t>Building a Brand Detection Model with YOLO </a:t>
            </a:r>
            <a:endParaRPr lang="en-US" sz="2400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61DC2B-2B0D-4AE9-BFE3-484D5CEE8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01" b="29544"/>
          <a:stretch/>
        </p:blipFill>
        <p:spPr>
          <a:xfrm>
            <a:off x="4398097" y="1979595"/>
            <a:ext cx="6737862" cy="284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2D867-E207-1941-89F6-3CE3C54F3165}"/>
              </a:ext>
            </a:extLst>
          </p:cNvPr>
          <p:cNvSpPr txBox="1"/>
          <p:nvPr/>
        </p:nvSpPr>
        <p:spPr>
          <a:xfrm>
            <a:off x="963827" y="5546122"/>
            <a:ext cx="457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Prepared by </a:t>
            </a:r>
            <a:r>
              <a:rPr lang="en-US" sz="2400" b="1" dirty="0"/>
              <a:t>Mohamed Suhaib</a:t>
            </a:r>
          </a:p>
        </p:txBody>
      </p:sp>
    </p:spTree>
    <p:extLst>
      <p:ext uri="{BB962C8B-B14F-4D97-AF65-F5344CB8AC3E}">
        <p14:creationId xmlns:p14="http://schemas.microsoft.com/office/powerpoint/2010/main" val="14857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6AD0-1777-E840-AF35-4C6C197D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36" y="296562"/>
            <a:ext cx="10323130" cy="1931248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sz="3600" dirty="0"/>
              <a:t>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7910E-1D1C-B86D-4CAF-BD0103F8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goal of this hackathon is to use neural networks, computer vision, YOLO to detect objects. This means you have to use YOLO to identify the objects in the image. 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F8FF9-6F54-6202-7B8E-1A5426D8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48" y="3122433"/>
            <a:ext cx="409632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0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1328-F16B-9E44-83BD-491537F7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EE3D-943F-5E4C-A157-9A1A7FC7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5"/>
            <a:ext cx="9950103" cy="3841509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You’ll be using the chocolate brand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Dataset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from. The dataset contains 162 pictures of popular candies (Skittles, Snickers, etc.) 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Download Link for dataset: </a:t>
            </a:r>
            <a:r>
              <a:rPr lang="en-IN" sz="1800" b="1" i="0" u="none" strike="noStrike" baseline="0" dirty="0">
                <a:solidFill>
                  <a:srgbClr val="800080"/>
                </a:solidFill>
                <a:latin typeface="Times New Roman" panose="02020603050405020304" pitchFamily="18" charset="0"/>
              </a:rPr>
              <a:t>Dataset </a:t>
            </a:r>
            <a:endParaRPr lang="en-IN" sz="1800" b="0" i="0" u="none" strike="noStrike" baseline="0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Download Link for Train-Validation Folder Structure Split : </a:t>
            </a:r>
            <a:r>
              <a:rPr lang="en-US" sz="1800" b="1" i="0" u="none" strike="noStrike" baseline="0" dirty="0">
                <a:solidFill>
                  <a:srgbClr val="800080"/>
                </a:solidFill>
                <a:latin typeface="Times New Roman" panose="02020603050405020304" pitchFamily="18" charset="0"/>
              </a:rPr>
              <a:t>train_val_split.py </a:t>
            </a:r>
            <a:endParaRPr lang="en-US" sz="1800" b="0" i="0" u="none" strike="noStrike" baseline="0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(This script needs to executed before the training process starts, you can refer the practical guide) 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33961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5A45-F264-046E-3C6A-6E97CAD7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27599"/>
          </a:xfrm>
        </p:spPr>
        <p:txBody>
          <a:bodyPr/>
          <a:lstStyle/>
          <a:p>
            <a:r>
              <a:rPr lang="en-US" dirty="0" err="1"/>
              <a:t>Data.yaml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AA8A59-88BB-D808-7767-2EE1AC6F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348033"/>
            <a:ext cx="9950103" cy="4873658"/>
          </a:xfrm>
        </p:spPr>
        <p:txBody>
          <a:bodyPr>
            <a:noAutofit/>
          </a:bodyPr>
          <a:lstStyle/>
          <a:p>
            <a:r>
              <a:rPr lang="en-IN" sz="1050" b="1" dirty="0"/>
              <a:t>path: /content/</a:t>
            </a:r>
            <a:r>
              <a:rPr lang="en-IN" sz="1050" b="1" dirty="0" err="1"/>
              <a:t>datatrain</a:t>
            </a:r>
            <a:r>
              <a:rPr lang="en-IN" sz="1050" b="1" dirty="0"/>
              <a:t>: </a:t>
            </a:r>
          </a:p>
          <a:p>
            <a:r>
              <a:rPr lang="en-IN" sz="1050" b="1" dirty="0"/>
              <a:t>train/images</a:t>
            </a:r>
          </a:p>
          <a:p>
            <a:r>
              <a:rPr lang="en-IN" sz="1050" b="1" dirty="0" err="1"/>
              <a:t>val</a:t>
            </a:r>
            <a:r>
              <a:rPr lang="en-IN" sz="1050" b="1" dirty="0"/>
              <a:t>: validation/images</a:t>
            </a:r>
          </a:p>
          <a:p>
            <a:r>
              <a:rPr lang="en-IN" sz="1050" b="1" dirty="0" err="1"/>
              <a:t>nc</a:t>
            </a:r>
            <a:r>
              <a:rPr lang="en-IN" sz="1050" b="1" dirty="0"/>
              <a:t>: 11</a:t>
            </a:r>
          </a:p>
          <a:p>
            <a:r>
              <a:rPr lang="en-IN" sz="1050" b="1" dirty="0"/>
              <a:t>names:</a:t>
            </a:r>
          </a:p>
          <a:p>
            <a:r>
              <a:rPr lang="en-IN" sz="1050" b="1" dirty="0"/>
              <a:t>- </a:t>
            </a:r>
            <a:r>
              <a:rPr lang="en-IN" sz="1050" b="1" dirty="0" err="1"/>
              <a:t>MMs_peanut</a:t>
            </a:r>
            <a:endParaRPr lang="en-IN" sz="1050" b="1" dirty="0"/>
          </a:p>
          <a:p>
            <a:r>
              <a:rPr lang="en-IN" sz="1050" b="1" dirty="0"/>
              <a:t>- </a:t>
            </a:r>
            <a:r>
              <a:rPr lang="en-IN" sz="1050" b="1" dirty="0" err="1"/>
              <a:t>MMs_regular</a:t>
            </a:r>
            <a:endParaRPr lang="en-IN" sz="1050" b="1" dirty="0"/>
          </a:p>
          <a:p>
            <a:r>
              <a:rPr lang="en-IN" sz="1050" b="1" dirty="0"/>
              <a:t>- airheads</a:t>
            </a:r>
          </a:p>
          <a:p>
            <a:r>
              <a:rPr lang="en-IN" sz="1050" b="1" dirty="0"/>
              <a:t>- </a:t>
            </a:r>
            <a:r>
              <a:rPr lang="en-IN" sz="1050" b="1" dirty="0" err="1"/>
              <a:t>gummy_worms</a:t>
            </a:r>
            <a:endParaRPr lang="en-IN" sz="1050" b="1" dirty="0"/>
          </a:p>
          <a:p>
            <a:r>
              <a:rPr lang="en-IN" sz="1050" b="1" dirty="0"/>
              <a:t>- </a:t>
            </a:r>
            <a:r>
              <a:rPr lang="en-IN" sz="1050" b="1" dirty="0" err="1"/>
              <a:t>milky_way</a:t>
            </a:r>
            <a:endParaRPr lang="en-IN" sz="1050" b="1" dirty="0"/>
          </a:p>
          <a:p>
            <a:r>
              <a:rPr lang="en-IN" sz="1050" b="1" dirty="0"/>
              <a:t>- nerds- skittles</a:t>
            </a:r>
          </a:p>
          <a:p>
            <a:r>
              <a:rPr lang="en-IN" sz="1050" b="1" dirty="0"/>
              <a:t>- snickers</a:t>
            </a:r>
          </a:p>
          <a:p>
            <a:r>
              <a:rPr lang="en-IN" sz="1050" b="1" dirty="0"/>
              <a:t>- </a:t>
            </a:r>
            <a:r>
              <a:rPr lang="en-IN" sz="1050" b="1" dirty="0" err="1"/>
              <a:t>starbust</a:t>
            </a:r>
            <a:endParaRPr lang="en-IN" sz="1050" b="1" dirty="0"/>
          </a:p>
          <a:p>
            <a:r>
              <a:rPr lang="en-IN" sz="1050" b="1" dirty="0"/>
              <a:t>- </a:t>
            </a:r>
            <a:r>
              <a:rPr lang="en-IN" sz="1050" b="1" dirty="0" err="1"/>
              <a:t>three_musketeers</a:t>
            </a:r>
            <a:endParaRPr lang="en-IN" sz="1050" b="1" dirty="0"/>
          </a:p>
          <a:p>
            <a:r>
              <a:rPr lang="en-IN" sz="1050" b="1" dirty="0"/>
              <a:t>- </a:t>
            </a:r>
            <a:r>
              <a:rPr lang="en-IN" sz="1050" b="1" dirty="0" err="1"/>
              <a:t>twizzlers</a:t>
            </a:r>
            <a:endParaRPr lang="en-IN" sz="1050" b="1" dirty="0"/>
          </a:p>
        </p:txBody>
      </p:sp>
    </p:spTree>
    <p:extLst>
      <p:ext uri="{BB962C8B-B14F-4D97-AF65-F5344CB8AC3E}">
        <p14:creationId xmlns:p14="http://schemas.microsoft.com/office/powerpoint/2010/main" val="156476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64EC-8856-30F2-05AA-C8538D23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044" y="737397"/>
            <a:ext cx="9144000" cy="46607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Training and Validation Loss and </a:t>
            </a:r>
            <a:r>
              <a:rPr lang="en-US" dirty="0" err="1"/>
              <a:t>mAP</a:t>
            </a:r>
            <a:r>
              <a:rPr lang="en-US" dirty="0"/>
              <a:t>, Accuracy: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B399-E5C2-A122-626D-186847110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2121032"/>
            <a:ext cx="9144000" cy="37665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1CFEE-0BDD-EE29-3985-2BA0FB3F5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9" y="1203474"/>
            <a:ext cx="10972822" cy="496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3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1B4D-820C-C8FD-2614-7A1CC0EB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61611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of Images using Yolo: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DDBF22-FE4A-D112-4433-60AD3DEC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3" y="1282045"/>
            <a:ext cx="10784264" cy="5344997"/>
          </a:xfrm>
        </p:spPr>
      </p:pic>
    </p:spTree>
    <p:extLst>
      <p:ext uri="{BB962C8B-B14F-4D97-AF65-F5344CB8AC3E}">
        <p14:creationId xmlns:p14="http://schemas.microsoft.com/office/powerpoint/2010/main" val="413716682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A2441"/>
      </a:dk2>
      <a:lt2>
        <a:srgbClr val="E7E8E2"/>
      </a:lt2>
      <a:accent1>
        <a:srgbClr val="856EEE"/>
      </a:accent1>
      <a:accent2>
        <a:srgbClr val="4E73EB"/>
      </a:accent2>
      <a:accent3>
        <a:srgbClr val="40AEE9"/>
      </a:accent3>
      <a:accent4>
        <a:srgbClr val="37B3AB"/>
      </a:accent4>
      <a:accent5>
        <a:srgbClr val="33BA79"/>
      </a:accent5>
      <a:accent6>
        <a:srgbClr val="2DBB3B"/>
      </a:accent6>
      <a:hlink>
        <a:srgbClr val="7E8852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187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Times New Roman</vt:lpstr>
      <vt:lpstr>BlocksVTI</vt:lpstr>
      <vt:lpstr>Building a Brand Detection Model with YOLO </vt:lpstr>
      <vt:lpstr>Problem Statement</vt:lpstr>
      <vt:lpstr>Scope of this project</vt:lpstr>
      <vt:lpstr>Data.yaml:</vt:lpstr>
      <vt:lpstr>Training and Validation Loss and mAP, Accuracy:</vt:lpstr>
      <vt:lpstr>Prediction of Images using Yolo: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 Mart Sales Prediction</dc:title>
  <dc:creator>Microsoft Office User</dc:creator>
  <cp:lastModifiedBy>Mohamed Suhaib</cp:lastModifiedBy>
  <cp:revision>37</cp:revision>
  <dcterms:created xsi:type="dcterms:W3CDTF">2021-10-24T08:28:21Z</dcterms:created>
  <dcterms:modified xsi:type="dcterms:W3CDTF">2025-06-01T15:43:27Z</dcterms:modified>
</cp:coreProperties>
</file>