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0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2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24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702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8858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50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78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5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267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6027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13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329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933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85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9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4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0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37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76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47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56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1982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17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929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633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9/8/2025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5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133821" y="194639"/>
            <a:ext cx="5747385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23060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Mohamed Suhail M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NMID:222400552/asunm103222400552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152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6783" y="1552551"/>
            <a:ext cx="2176428" cy="483650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733743" y="1543026"/>
            <a:ext cx="2151665" cy="478147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276879" y="1533501"/>
            <a:ext cx="2111184" cy="46915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2047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43004" y="1314430"/>
            <a:ext cx="2071656" cy="460367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276660" y="1276330"/>
            <a:ext cx="2147854" cy="477301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44622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57791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https://github.com/mohamedsuhailmsivetai-create/Suhail/commit/8cfbb97dc5cf893eb4deb234bf4f7e435dcfffbc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1339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439147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712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256966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1489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4136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271464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6820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914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6</cp:revision>
  <dcterms:created xsi:type="dcterms:W3CDTF">2013-01-27T09:14:16Z</dcterms:created>
  <dcterms:modified xsi:type="dcterms:W3CDTF">2025-09-08T03:05:42Z</dcterms:modified>
</cp:coreProperties>
</file>