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>
        <p:scale>
          <a:sx n="47" d="100"/>
          <a:sy n="47" d="100"/>
        </p:scale>
        <p:origin x="0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9/19/2025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20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79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80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52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870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88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45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88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02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60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0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73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99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2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1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53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7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1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86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9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0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4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5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6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7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8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2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2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6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5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7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30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1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57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9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2025/9/19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6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9/19/2025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5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Relationship Id="rId5" Type="http://schemas.openxmlformats.org/officeDocument/2006/relationships/image" Target="../media/image3.jpeg" /><Relationship Id="rId4" Type="http://schemas.openxmlformats.org/officeDocument/2006/relationships/image" Target="../media/image2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Relationship Id="rId4" Type="http://schemas.openxmlformats.org/officeDocument/2006/relationships/image" Target="../media/image5.jpe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"/>
          <p:cNvSpPr>
            <a:spLocks/>
          </p:cNvSpPr>
          <p:nvPr/>
        </p:nvSpPr>
        <p:spPr>
          <a:xfrm>
            <a:off x="3391445" y="194639"/>
            <a:ext cx="5232137" cy="9233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1200" cap="none" spc="0" baseline="0">
                <a:solidFill>
                  <a:schemeClr val="tx1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Trebuchet MS" charset="0"/>
                <a:ea typeface="华文新魏" charset="0"/>
                <a:cs typeface="Trebuchet MS" charset="0"/>
              </a:rPr>
              <a:t>Digital Portfolio</a:t>
            </a:r>
            <a:endParaRPr lang="zh-CN" altLang="en-US" sz="5400" b="1" i="0" u="none" strike="noStrike" kern="1200" cap="none" spc="0" baseline="0">
              <a:solidFill>
                <a:schemeClr val="tx1"/>
              </a:solidFill>
              <a:effectLst>
                <a:outerShdw blurRad="38100" dist="19050" dir="2700000" algn="tl">
                  <a:srgbClr val="000000">
                    <a:alpha val="40000"/>
                  </a:srgbClr>
                </a:outerShdw>
              </a:effectLst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>
            <a:off x="1651817" y="2939844"/>
            <a:ext cx="8141110" cy="187968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charset="0"/>
                <a:cs typeface="Trebuchet MS" charset="0"/>
              </a:rPr>
              <a:t>STUDENT NAME: Mohamed Suhail M 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charset="0"/>
                <a:cs typeface="Trebuchet MS" charset="0"/>
              </a:rPr>
              <a:t>REGISTER NO AND NMID:222400552/asunm103222400552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charset="0"/>
                <a:cs typeface="Trebuchet MS" charset="0"/>
              </a:rPr>
              <a:t>DEPARTMENT:B.Sc Computer Science with Artificial Intelligence</a:t>
            </a: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1" u="none" strike="noStrike" kern="1200" cap="none" spc="0" baseline="0">
                <a:solidFill>
                  <a:schemeClr val="tx1"/>
                </a:solidFill>
                <a:latin typeface="Arial Rounded MT Bold" pitchFamily="34" charset="0"/>
                <a:ea typeface="华文新魏" charset="0"/>
                <a:cs typeface="Trebuchet MS" charset="0"/>
              </a:rPr>
              <a:t>COLLEGE :S.I.V.E.T. COLLEGE</a:t>
            </a:r>
            <a:endParaRPr lang="zh-CN" altLang="en-US" sz="2000" b="0" i="1" u="none" strike="noStrike" kern="1200" cap="none" spc="0" baseline="0">
              <a:solidFill>
                <a:schemeClr val="tx1"/>
              </a:solidFill>
              <a:latin typeface="Arial Rounded MT Bold" pitchFamily="34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1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Results and Screenshots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58B189-AA38-06E0-B797-2EB617E663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588" y="1400849"/>
            <a:ext cx="1993062" cy="42657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D15C80-0C1B-664C-8DB1-7FEA7F519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2904" y="1400850"/>
            <a:ext cx="1990478" cy="42657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301438-6715-20E8-CF02-531D1C2E7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5753" y="1400849"/>
            <a:ext cx="1998249" cy="426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4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矩形"/>
          <p:cNvSpPr>
            <a:spLocks/>
          </p:cNvSpPr>
          <p:nvPr/>
        </p:nvSpPr>
        <p:spPr>
          <a:xfrm>
            <a:off x="680883" y="415102"/>
            <a:ext cx="6100916" cy="5772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Results and Screenshots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20D1DE-C21D-241E-6858-EDC23A47B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83" y="1293684"/>
            <a:ext cx="1999254" cy="42706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1A97DDF-B558-2299-9D2E-26EC526FD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694" y="1293683"/>
            <a:ext cx="2000555" cy="42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462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Conclusion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This portfolio is an effective way to present personal skills, projects, and accomplishments.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It serves as a stepping stone for career development and personal branding in the digital space.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1157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GitHub Link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 dirty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Check out the project on GitHub: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 dirty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https://mohamedsuhailmsivetai-create.github.io/Suhail/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 dirty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Feel free to explore, give feedback, and collaborate!</a:t>
            </a:r>
            <a:endParaRPr lang="zh-CN" altLang="en-US" sz="1800" b="0" i="0" u="none" strike="noStrike" kern="1200" cap="none" spc="0" baseline="0" dirty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6813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方正姚体" charset="0"/>
                <a:cs typeface="Lucida Sans"/>
              </a:rPr>
              <a:t>Aspiring Digital Web Developer Portfolio</a:t>
            </a:r>
            <a:endParaRPr lang="zh-CN" altLang="en-US" sz="5400" b="0" i="0" u="none" strike="noStrike" kern="1200" cap="none" spc="0" baseline="0">
              <a:solidFill>
                <a:srgbClr val="FF0000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By </a:t>
            </a:r>
          </a:p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Aspiring Web Developer | Learner | Innovator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 rot="497003">
            <a:off x="5294860" y="2552233"/>
            <a:ext cx="2235229" cy="22708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61" name="矩形"/>
          <p:cNvSpPr>
            <a:spLocks/>
          </p:cNvSpPr>
          <p:nvPr/>
        </p:nvSpPr>
        <p:spPr>
          <a:xfrm>
            <a:off x="1750787" y="1533072"/>
            <a:ext cx="8363857" cy="281032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62" name="矩形"/>
          <p:cNvSpPr>
            <a:spLocks/>
          </p:cNvSpPr>
          <p:nvPr/>
        </p:nvSpPr>
        <p:spPr>
          <a:xfrm>
            <a:off x="5193505" y="2514600"/>
            <a:ext cx="1828800" cy="1828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3439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EBEBEB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AGENDA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1. 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2. 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3. 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4. Tools and Technologies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5. Portfolio Design and Layout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6. Features and Functionality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7. Results and Screenshots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8. Conclusion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9. GitHub Link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4417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Problem Statement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This portfolio solves that by providing a structured, responsive, and visually appealing presentation of work.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0256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Project Overview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A responsive personal portfolio website built using HTML, CSS, and JavaScript.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Professional look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Easy navigation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Showcases skills, projects, and achievements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Contact form for interaction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5014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End Users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🎯 Students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🎯 Aspiring developers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🎯 Hiring managers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🎯 Online course participants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This portfolio helps users build their online presence and share their skills effectively.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8641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Tools and Technologies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🔧 HTML – Structure web pages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🎨 CSS – Style and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⚙ JavaScript – Add interactivity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🌐 GitHub – Code hosting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📱 Responsive Design – Works on desktop and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72714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Portfolio Design and Layout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✅ Clean navigation: About, Skills, Projects, Certificates, Contact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✅ Organized content for readability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✅ Mobile-friendly and visually appealing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✅ Uses icons and cards to highlight information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0468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Features and Functionality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Responsive web layout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Interactive forms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Project showcases with descriptions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Certificates section for achievements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Contact form with email and phone details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339147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26</TotalTime>
  <Application>Microsoft Office PowerPoint</Application>
  <PresentationFormat>Widescreen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PowerPoint Presentation</vt:lpstr>
      <vt:lpstr>Aspiring Digital Web Developer Portfolio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PowerPoint Presentation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Aspiring Digital Web Developer Portfolio</dc:title>
  <dc:description>generated using python-pptx</dc:description>
  <cp:lastModifiedBy>Vignesh B</cp:lastModifiedBy>
  <cp:revision>7</cp:revision>
  <dcterms:created xsi:type="dcterms:W3CDTF">2013-01-27T09:14:16Z</dcterms:created>
  <dcterms:modified xsi:type="dcterms:W3CDTF">2025-09-19T11:58:27Z</dcterms:modified>
</cp:coreProperties>
</file>