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7" r:id="rId6"/>
    <p:sldId id="260" r:id="rId7"/>
    <p:sldId id="261" r:id="rId8"/>
    <p:sldId id="263" r:id="rId9"/>
    <p:sldId id="262" r:id="rId10"/>
    <p:sldId id="266" r:id="rId11"/>
    <p:sldId id="270"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ESH LK" userId="f24c28a75586466a" providerId="LiveId" clId="{A9DA5158-855A-4E7B-85A3-F2B5BF0A69E6}"/>
    <pc:docChg chg="undo custSel modSld sldOrd">
      <pc:chgData name="LOGESH LK" userId="f24c28a75586466a" providerId="LiveId" clId="{A9DA5158-855A-4E7B-85A3-F2B5BF0A69E6}" dt="2022-06-23T06:05:52.414" v="235" actId="20577"/>
      <pc:docMkLst>
        <pc:docMk/>
      </pc:docMkLst>
      <pc:sldChg chg="modSp mod">
        <pc:chgData name="LOGESH LK" userId="f24c28a75586466a" providerId="LiveId" clId="{A9DA5158-855A-4E7B-85A3-F2B5BF0A69E6}" dt="2022-06-03T05:57:55.752" v="212" actId="113"/>
        <pc:sldMkLst>
          <pc:docMk/>
          <pc:sldMk cId="3856144342" sldId="256"/>
        </pc:sldMkLst>
        <pc:spChg chg="mod">
          <ac:chgData name="LOGESH LK" userId="f24c28a75586466a" providerId="LiveId" clId="{A9DA5158-855A-4E7B-85A3-F2B5BF0A69E6}" dt="2022-06-03T05:57:55.752" v="212" actId="113"/>
          <ac:spMkLst>
            <pc:docMk/>
            <pc:sldMk cId="3856144342" sldId="256"/>
            <ac:spMk id="2" creationId="{00000000-0000-0000-0000-000000000000}"/>
          </ac:spMkLst>
        </pc:spChg>
      </pc:sldChg>
      <pc:sldChg chg="modSp mod">
        <pc:chgData name="LOGESH LK" userId="f24c28a75586466a" providerId="LiveId" clId="{A9DA5158-855A-4E7B-85A3-F2B5BF0A69E6}" dt="2022-06-03T05:38:51.592" v="204" actId="14100"/>
        <pc:sldMkLst>
          <pc:docMk/>
          <pc:sldMk cId="731103379" sldId="257"/>
        </pc:sldMkLst>
        <pc:spChg chg="mod">
          <ac:chgData name="LOGESH LK" userId="f24c28a75586466a" providerId="LiveId" clId="{A9DA5158-855A-4E7B-85A3-F2B5BF0A69E6}" dt="2022-06-03T05:38:51.592" v="204" actId="14100"/>
          <ac:spMkLst>
            <pc:docMk/>
            <pc:sldMk cId="731103379" sldId="257"/>
            <ac:spMk id="2" creationId="{A6F699CF-153E-5465-49EB-2D4CCB90A070}"/>
          </ac:spMkLst>
        </pc:spChg>
      </pc:sldChg>
      <pc:sldChg chg="modSp mod ord">
        <pc:chgData name="LOGESH LK" userId="f24c28a75586466a" providerId="LiveId" clId="{A9DA5158-855A-4E7B-85A3-F2B5BF0A69E6}" dt="2022-06-03T06:01:30.206" v="213" actId="255"/>
        <pc:sldMkLst>
          <pc:docMk/>
          <pc:sldMk cId="3733325869" sldId="258"/>
        </pc:sldMkLst>
        <pc:spChg chg="mod">
          <ac:chgData name="LOGESH LK" userId="f24c28a75586466a" providerId="LiveId" clId="{A9DA5158-855A-4E7B-85A3-F2B5BF0A69E6}" dt="2022-06-03T06:01:30.206" v="213" actId="255"/>
          <ac:spMkLst>
            <pc:docMk/>
            <pc:sldMk cId="3733325869" sldId="258"/>
            <ac:spMk id="3" creationId="{7FD15B2F-0F3D-4904-BF49-254F0F99F18E}"/>
          </ac:spMkLst>
        </pc:spChg>
      </pc:sldChg>
      <pc:sldChg chg="modSp mod">
        <pc:chgData name="LOGESH LK" userId="f24c28a75586466a" providerId="LiveId" clId="{A9DA5158-855A-4E7B-85A3-F2B5BF0A69E6}" dt="2022-06-03T06:14:38.994" v="216" actId="14100"/>
        <pc:sldMkLst>
          <pc:docMk/>
          <pc:sldMk cId="48554664" sldId="261"/>
        </pc:sldMkLst>
        <pc:spChg chg="mod">
          <ac:chgData name="LOGESH LK" userId="f24c28a75586466a" providerId="LiveId" clId="{A9DA5158-855A-4E7B-85A3-F2B5BF0A69E6}" dt="2022-06-03T06:14:38.994" v="216" actId="14100"/>
          <ac:spMkLst>
            <pc:docMk/>
            <pc:sldMk cId="48554664" sldId="261"/>
            <ac:spMk id="2" creationId="{768E2D37-C4A5-4EC7-B1B6-DDE8F8DC967C}"/>
          </ac:spMkLst>
        </pc:spChg>
      </pc:sldChg>
      <pc:sldChg chg="modSp mod">
        <pc:chgData name="LOGESH LK" userId="f24c28a75586466a" providerId="LiveId" clId="{A9DA5158-855A-4E7B-85A3-F2B5BF0A69E6}" dt="2022-06-03T06:07:45.815" v="214" actId="14734"/>
        <pc:sldMkLst>
          <pc:docMk/>
          <pc:sldMk cId="1135746687" sldId="263"/>
        </pc:sldMkLst>
        <pc:spChg chg="mod">
          <ac:chgData name="LOGESH LK" userId="f24c28a75586466a" providerId="LiveId" clId="{A9DA5158-855A-4E7B-85A3-F2B5BF0A69E6}" dt="2022-05-24T16:18:01.999" v="9" actId="1076"/>
          <ac:spMkLst>
            <pc:docMk/>
            <pc:sldMk cId="1135746687" sldId="263"/>
            <ac:spMk id="2" creationId="{1D0F390D-53F9-48C1-B9DB-CAC4B792E3C8}"/>
          </ac:spMkLst>
        </pc:spChg>
        <pc:graphicFrameChg chg="mod modGraphic">
          <ac:chgData name="LOGESH LK" userId="f24c28a75586466a" providerId="LiveId" clId="{A9DA5158-855A-4E7B-85A3-F2B5BF0A69E6}" dt="2022-06-03T06:07:45.815" v="214" actId="14734"/>
          <ac:graphicFrameMkLst>
            <pc:docMk/>
            <pc:sldMk cId="1135746687" sldId="263"/>
            <ac:graphicFrameMk id="3" creationId="{87ED5E14-039E-47BB-A662-808E30F3D4E2}"/>
          </ac:graphicFrameMkLst>
        </pc:graphicFrameChg>
      </pc:sldChg>
      <pc:sldChg chg="modSp mod">
        <pc:chgData name="LOGESH LK" userId="f24c28a75586466a" providerId="LiveId" clId="{A9DA5158-855A-4E7B-85A3-F2B5BF0A69E6}" dt="2022-06-03T05:48:27.968" v="209" actId="14100"/>
        <pc:sldMkLst>
          <pc:docMk/>
          <pc:sldMk cId="3966595724" sldId="266"/>
        </pc:sldMkLst>
        <pc:spChg chg="mod">
          <ac:chgData name="LOGESH LK" userId="f24c28a75586466a" providerId="LiveId" clId="{A9DA5158-855A-4E7B-85A3-F2B5BF0A69E6}" dt="2022-06-03T05:48:27.968" v="209" actId="14100"/>
          <ac:spMkLst>
            <pc:docMk/>
            <pc:sldMk cId="3966595724" sldId="266"/>
            <ac:spMk id="2" creationId="{09697A1E-5ADF-4E38-B083-B4399A192E54}"/>
          </ac:spMkLst>
        </pc:spChg>
      </pc:sldChg>
      <pc:sldChg chg="modSp mod">
        <pc:chgData name="LOGESH LK" userId="f24c28a75586466a" providerId="LiveId" clId="{A9DA5158-855A-4E7B-85A3-F2B5BF0A69E6}" dt="2022-06-23T06:05:52.414" v="235" actId="20577"/>
        <pc:sldMkLst>
          <pc:docMk/>
          <pc:sldMk cId="2681427747" sldId="270"/>
        </pc:sldMkLst>
        <pc:spChg chg="mod">
          <ac:chgData name="LOGESH LK" userId="f24c28a75586466a" providerId="LiveId" clId="{A9DA5158-855A-4E7B-85A3-F2B5BF0A69E6}" dt="2022-06-01T14:19:42.720" v="189" actId="1076"/>
          <ac:spMkLst>
            <pc:docMk/>
            <pc:sldMk cId="2681427747" sldId="270"/>
            <ac:spMk id="2" creationId="{FD71C4BF-8211-24C4-8CF3-3922B7768624}"/>
          </ac:spMkLst>
        </pc:spChg>
        <pc:spChg chg="mod">
          <ac:chgData name="LOGESH LK" userId="f24c28a75586466a" providerId="LiveId" clId="{A9DA5158-855A-4E7B-85A3-F2B5BF0A69E6}" dt="2022-06-23T06:05:52.414" v="235" actId="20577"/>
          <ac:spMkLst>
            <pc:docMk/>
            <pc:sldMk cId="2681427747" sldId="270"/>
            <ac:spMk id="3" creationId="{8542EC9F-0951-2593-4833-EB264D368E5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595" y="1041400"/>
            <a:ext cx="9862541" cy="2387600"/>
          </a:xfrm>
        </p:spPr>
        <p:txBody>
          <a:bodyPr/>
          <a:lstStyle/>
          <a:p>
            <a:r>
              <a:rPr lang="en-US" dirty="0">
                <a:latin typeface="Algerian" panose="04020705040A02060702" pitchFamily="82" charset="0"/>
              </a:rPr>
              <a:t>  PERSONAL</a:t>
            </a:r>
            <a:r>
              <a:rPr lang="en-US" dirty="0"/>
              <a:t> </a:t>
            </a:r>
            <a:r>
              <a:rPr lang="en-US" dirty="0">
                <a:latin typeface="Algerian" panose="04020705040A02060702" pitchFamily="82" charset="0"/>
              </a:rPr>
              <a:t>ASSISTANT</a:t>
            </a:r>
            <a:r>
              <a:rPr lang="en-US" dirty="0"/>
              <a:t> </a:t>
            </a:r>
            <a:r>
              <a:rPr lang="en-US" dirty="0">
                <a:latin typeface="Algerian" panose="04020705040A02060702" pitchFamily="82" charset="0"/>
              </a:rPr>
              <a:t>[AI]</a:t>
            </a:r>
          </a:p>
        </p:txBody>
      </p:sp>
      <p:sp>
        <p:nvSpPr>
          <p:cNvPr id="5" name="Subtitle 4">
            <a:extLst>
              <a:ext uri="{FF2B5EF4-FFF2-40B4-BE49-F238E27FC236}">
                <a16:creationId xmlns:a16="http://schemas.microsoft.com/office/drawing/2014/main" id="{27D9B9BC-72D4-4B8F-BEB9-30B4AD6A9B09}"/>
              </a:ext>
            </a:extLst>
          </p:cNvPr>
          <p:cNvSpPr>
            <a:spLocks noGrp="1"/>
          </p:cNvSpPr>
          <p:nvPr>
            <p:ph type="subTitle" idx="1"/>
          </p:nvPr>
        </p:nvSpPr>
        <p:spPr>
          <a:xfrm>
            <a:off x="2312894" y="3881718"/>
            <a:ext cx="8355106" cy="877643"/>
          </a:xfrm>
        </p:spPr>
        <p:txBody>
          <a:bodyPr>
            <a:normAutofit/>
          </a:bodyPr>
          <a:lstStyle/>
          <a:p>
            <a:r>
              <a:rPr lang="en-US" dirty="0"/>
              <a:t>   </a:t>
            </a:r>
          </a:p>
          <a:p>
            <a:endParaRPr lang="en-IN" dirty="0"/>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7A1E-5ADF-4E38-B083-B4399A192E54}"/>
              </a:ext>
            </a:extLst>
          </p:cNvPr>
          <p:cNvSpPr>
            <a:spLocks noGrp="1"/>
          </p:cNvSpPr>
          <p:nvPr>
            <p:ph type="title"/>
          </p:nvPr>
        </p:nvSpPr>
        <p:spPr>
          <a:xfrm>
            <a:off x="971354" y="958362"/>
            <a:ext cx="9855104" cy="1335789"/>
          </a:xfrm>
        </p:spPr>
        <p:txBody>
          <a:bodyPr/>
          <a:lstStyle/>
          <a:p>
            <a:r>
              <a:rPr lang="en-US" dirty="0" err="1"/>
              <a:t>PROPOSEd</a:t>
            </a:r>
            <a:r>
              <a:rPr lang="en-US" dirty="0"/>
              <a:t> system</a:t>
            </a:r>
            <a:endParaRPr lang="en-IN" dirty="0"/>
          </a:p>
        </p:txBody>
      </p:sp>
      <p:sp>
        <p:nvSpPr>
          <p:cNvPr id="3" name="Content Placeholder 2">
            <a:extLst>
              <a:ext uri="{FF2B5EF4-FFF2-40B4-BE49-F238E27FC236}">
                <a16:creationId xmlns:a16="http://schemas.microsoft.com/office/drawing/2014/main" id="{DE938382-B218-44C1-A455-DFE218B674D9}"/>
              </a:ext>
            </a:extLst>
          </p:cNvPr>
          <p:cNvSpPr>
            <a:spLocks noGrp="1"/>
          </p:cNvSpPr>
          <p:nvPr>
            <p:ph idx="1"/>
          </p:nvPr>
        </p:nvSpPr>
        <p:spPr/>
        <p:txBody>
          <a:bodyPr>
            <a:normAutofit fontScale="92500" lnSpcReduction="20000"/>
          </a:bodyPr>
          <a:lstStyle/>
          <a:p>
            <a:pPr algn="just">
              <a:lnSpc>
                <a:spcPct val="150000"/>
              </a:lnSpc>
            </a:pPr>
            <a:r>
              <a:rPr lang="en-IN" dirty="0"/>
              <a:t>We developed the concept Voice Assistant to Personal Assistant by answering phone calls, taking notes, sending mails, texts, opening applications like google, games, </a:t>
            </a:r>
            <a:r>
              <a:rPr lang="en-IN" dirty="0" err="1"/>
              <a:t>whatsapp</a:t>
            </a:r>
            <a:r>
              <a:rPr lang="en-IN" dirty="0"/>
              <a:t>, browser, etc.., </a:t>
            </a:r>
          </a:p>
          <a:p>
            <a:pPr algn="just">
              <a:lnSpc>
                <a:spcPct val="150000"/>
              </a:lnSpc>
            </a:pPr>
            <a:r>
              <a:rPr lang="en-IN" dirty="0"/>
              <a:t>Newly added the Mail sending by just voice commenting through our Personal Assistant ‘REGI’.</a:t>
            </a:r>
          </a:p>
          <a:p>
            <a:pPr algn="just">
              <a:lnSpc>
                <a:spcPct val="150000"/>
              </a:lnSpc>
            </a:pPr>
            <a:r>
              <a:rPr lang="en-IN" dirty="0"/>
              <a:t>It can play music and also communicate with us normally.</a:t>
            </a:r>
          </a:p>
          <a:p>
            <a:pPr algn="just">
              <a:lnSpc>
                <a:spcPct val="150000"/>
              </a:lnSpc>
            </a:pPr>
            <a:r>
              <a:rPr lang="en-IN" dirty="0"/>
              <a:t>Further we can add our commands if we need to do some operations.</a:t>
            </a:r>
          </a:p>
          <a:p>
            <a:pPr marL="0" indent="0">
              <a:buNone/>
            </a:pPr>
            <a:endParaRPr lang="en-IN" dirty="0"/>
          </a:p>
        </p:txBody>
      </p:sp>
    </p:spTree>
    <p:extLst>
      <p:ext uri="{BB962C8B-B14F-4D97-AF65-F5344CB8AC3E}">
        <p14:creationId xmlns:p14="http://schemas.microsoft.com/office/powerpoint/2010/main" val="396659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C4BF-8211-24C4-8CF3-3922B7768624}"/>
              </a:ext>
            </a:extLst>
          </p:cNvPr>
          <p:cNvSpPr>
            <a:spLocks noGrp="1"/>
          </p:cNvSpPr>
          <p:nvPr>
            <p:ph type="title"/>
          </p:nvPr>
        </p:nvSpPr>
        <p:spPr>
          <a:xfrm>
            <a:off x="1060871" y="636447"/>
            <a:ext cx="10070258" cy="1066847"/>
          </a:xfrm>
        </p:spPr>
        <p:txBody>
          <a:bodyPr/>
          <a:lstStyle/>
          <a:p>
            <a:r>
              <a:rPr lang="en-IN" sz="3600" dirty="0">
                <a:latin typeface="Arial" pitchFamily="34" charset="0"/>
                <a:cs typeface="Arial" pitchFamily="34" charset="0"/>
              </a:rPr>
              <a:t>SOFTWARE REQUIREMENT SPECIFICATION</a:t>
            </a:r>
            <a:endParaRPr lang="en-IN" dirty="0"/>
          </a:p>
        </p:txBody>
      </p:sp>
      <p:sp>
        <p:nvSpPr>
          <p:cNvPr id="3" name="Content Placeholder 2">
            <a:extLst>
              <a:ext uri="{FF2B5EF4-FFF2-40B4-BE49-F238E27FC236}">
                <a16:creationId xmlns:a16="http://schemas.microsoft.com/office/drawing/2014/main" id="{8542EC9F-0951-2593-4833-EB264D368E56}"/>
              </a:ext>
            </a:extLst>
          </p:cNvPr>
          <p:cNvSpPr>
            <a:spLocks noGrp="1"/>
          </p:cNvSpPr>
          <p:nvPr>
            <p:ph idx="1"/>
          </p:nvPr>
        </p:nvSpPr>
        <p:spPr>
          <a:xfrm>
            <a:off x="2263181" y="1902799"/>
            <a:ext cx="10249552" cy="4733364"/>
          </a:xfrm>
        </p:spPr>
        <p:txBody>
          <a:bodyPr>
            <a:normAutofit fontScale="47500" lnSpcReduction="20000"/>
          </a:bodyPr>
          <a:lstStyle/>
          <a:p>
            <a:pPr marL="0" indent="0">
              <a:buNone/>
            </a:pPr>
            <a:r>
              <a:rPr lang="en-IN" b="1" dirty="0">
                <a:latin typeface="Arial" pitchFamily="34" charset="0"/>
                <a:cs typeface="Arial" pitchFamily="34" charset="0"/>
              </a:rPr>
              <a:t> </a:t>
            </a:r>
            <a:r>
              <a:rPr lang="en-IN" sz="4000" b="1" dirty="0">
                <a:latin typeface="Arial" pitchFamily="34" charset="0"/>
                <a:cs typeface="Arial" pitchFamily="34" charset="0"/>
              </a:rPr>
              <a:t>HARDWARE SPECIFICATION</a:t>
            </a:r>
          </a:p>
          <a:p>
            <a:pPr marL="0" indent="0">
              <a:buNone/>
            </a:pPr>
            <a:r>
              <a:rPr lang="en-IN" sz="4000" b="1" dirty="0">
                <a:latin typeface="Arial" pitchFamily="34" charset="0"/>
                <a:cs typeface="Arial" pitchFamily="34" charset="0"/>
              </a:rPr>
              <a:t>        </a:t>
            </a:r>
            <a:r>
              <a:rPr lang="en-IN" sz="4000" dirty="0">
                <a:latin typeface="Arial" pitchFamily="34" charset="0"/>
                <a:cs typeface="Arial" pitchFamily="34" charset="0"/>
              </a:rPr>
              <a:t>Computer System : windows pc</a:t>
            </a:r>
          </a:p>
          <a:p>
            <a:pPr marL="0" indent="0">
              <a:buNone/>
            </a:pPr>
            <a:r>
              <a:rPr lang="en-IN" sz="4000" dirty="0">
                <a:latin typeface="Arial" pitchFamily="34" charset="0"/>
                <a:cs typeface="Arial" pitchFamily="34" charset="0"/>
              </a:rPr>
              <a:t>        Processor              : core i5</a:t>
            </a:r>
          </a:p>
          <a:p>
            <a:pPr marL="0" indent="0">
              <a:buNone/>
            </a:pPr>
            <a:r>
              <a:rPr lang="en-IN" sz="4000" dirty="0">
                <a:latin typeface="Arial" pitchFamily="34" charset="0"/>
                <a:cs typeface="Arial" pitchFamily="34" charset="0"/>
              </a:rPr>
              <a:t>        RAM                       : 4 GB</a:t>
            </a:r>
          </a:p>
          <a:p>
            <a:pPr marL="0" indent="0">
              <a:buNone/>
            </a:pPr>
            <a:r>
              <a:rPr lang="en-IN" sz="4000" dirty="0">
                <a:latin typeface="Arial" pitchFamily="34" charset="0"/>
                <a:cs typeface="Arial" pitchFamily="34" charset="0"/>
              </a:rPr>
              <a:t>        HARD DISK           : 40 GB</a:t>
            </a:r>
          </a:p>
          <a:p>
            <a:pPr marL="0" indent="0">
              <a:buNone/>
            </a:pPr>
            <a:r>
              <a:rPr lang="en-IN" sz="4000" dirty="0">
                <a:latin typeface="Arial" pitchFamily="34" charset="0"/>
                <a:cs typeface="Arial" pitchFamily="34" charset="0"/>
              </a:rPr>
              <a:t>       </a:t>
            </a:r>
            <a:r>
              <a:rPr lang="en-IN" sz="2400" dirty="0"/>
              <a:t> </a:t>
            </a:r>
            <a:r>
              <a:rPr lang="en-IN" sz="4000" dirty="0">
                <a:latin typeface="Arial" panose="020B0604020202020204" pitchFamily="34" charset="0"/>
                <a:cs typeface="Arial" panose="020B0604020202020204" pitchFamily="34" charset="0"/>
              </a:rPr>
              <a:t>MICROPHONE      :  Lenovo Vibe P1m      </a:t>
            </a:r>
          </a:p>
          <a:p>
            <a:pPr marL="0" indent="0">
              <a:buNone/>
            </a:pPr>
            <a:endParaRPr lang="en-IN" sz="4000" dirty="0">
              <a:latin typeface="Arial" panose="020B0604020202020204" pitchFamily="34" charset="0"/>
              <a:cs typeface="Arial" panose="020B0604020202020204" pitchFamily="34" charset="0"/>
            </a:endParaRPr>
          </a:p>
          <a:p>
            <a:pPr marL="0" indent="0">
              <a:buNone/>
            </a:pPr>
            <a:r>
              <a:rPr lang="en-IN" sz="2400" dirty="0"/>
              <a:t>     </a:t>
            </a:r>
            <a:r>
              <a:rPr lang="en-IN" sz="4000" b="1" dirty="0">
                <a:latin typeface="Arial" pitchFamily="34" charset="0"/>
                <a:cs typeface="Arial" pitchFamily="34" charset="0"/>
              </a:rPr>
              <a:t>SOFTWARE  SPECIFICATION</a:t>
            </a:r>
          </a:p>
          <a:p>
            <a:pPr marL="0" indent="0">
              <a:buNone/>
            </a:pPr>
            <a:r>
              <a:rPr lang="en-IN" sz="4000" b="1" dirty="0">
                <a:latin typeface="Times New Roman" pitchFamily="18" charset="0"/>
                <a:cs typeface="Times New Roman" pitchFamily="18" charset="0"/>
              </a:rPr>
              <a:t>         </a:t>
            </a:r>
            <a:r>
              <a:rPr lang="en-IN" sz="4000" dirty="0">
                <a:latin typeface="Times New Roman" pitchFamily="18" charset="0"/>
                <a:cs typeface="Times New Roman" pitchFamily="18" charset="0"/>
              </a:rPr>
              <a:t>Programming Language</a:t>
            </a:r>
            <a:r>
              <a:rPr lang="en-IN" sz="4000" b="1" dirty="0">
                <a:latin typeface="Times New Roman" pitchFamily="18" charset="0"/>
                <a:cs typeface="Times New Roman" pitchFamily="18" charset="0"/>
              </a:rPr>
              <a:t>   : </a:t>
            </a:r>
            <a:r>
              <a:rPr lang="en-IN" sz="4000" dirty="0">
                <a:latin typeface="Times New Roman" pitchFamily="18" charset="0"/>
                <a:cs typeface="Times New Roman" pitchFamily="18" charset="0"/>
              </a:rPr>
              <a:t>PYTHON </a:t>
            </a:r>
          </a:p>
          <a:p>
            <a:pPr marL="0" indent="0">
              <a:buNone/>
            </a:pPr>
            <a:r>
              <a:rPr lang="en-IN" sz="4000" b="1" dirty="0">
                <a:latin typeface="Times New Roman" pitchFamily="18" charset="0"/>
                <a:cs typeface="Times New Roman" pitchFamily="18" charset="0"/>
              </a:rPr>
              <a:t>                </a:t>
            </a:r>
            <a:endParaRPr lang="en-US" sz="4000" dirty="0">
              <a:latin typeface="Times New Roman" pitchFamily="18" charset="0"/>
              <a:cs typeface="Times New Roman" pitchFamily="18" charset="0"/>
            </a:endParaRPr>
          </a:p>
          <a:p>
            <a:pPr marL="0" indent="0">
              <a:buNone/>
            </a:pPr>
            <a:endParaRPr lang="en-IN" sz="2400" b="1" dirty="0">
              <a:latin typeface="Arial" pitchFamily="34" charset="0"/>
              <a:cs typeface="Arial" pitchFamily="34" charset="0"/>
            </a:endParaRPr>
          </a:p>
          <a:p>
            <a:r>
              <a:rPr lang="en-IN" dirty="0"/>
              <a:t> </a:t>
            </a:r>
          </a:p>
        </p:txBody>
      </p:sp>
    </p:spTree>
    <p:extLst>
      <p:ext uri="{BB962C8B-B14F-4D97-AF65-F5344CB8AC3E}">
        <p14:creationId xmlns:p14="http://schemas.microsoft.com/office/powerpoint/2010/main" val="268142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C442-35D7-4A01-BA0B-A4FE4E6D4A59}"/>
              </a:ext>
            </a:extLst>
          </p:cNvPr>
          <p:cNvSpPr>
            <a:spLocks noGrp="1"/>
          </p:cNvSpPr>
          <p:nvPr>
            <p:ph type="title"/>
          </p:nvPr>
        </p:nvSpPr>
        <p:spPr/>
        <p:txBody>
          <a:bodyPr/>
          <a:lstStyle/>
          <a:p>
            <a:r>
              <a:rPr lang="en-IN" dirty="0"/>
              <a:t>Future review</a:t>
            </a:r>
          </a:p>
        </p:txBody>
      </p:sp>
      <p:sp>
        <p:nvSpPr>
          <p:cNvPr id="3" name="Content Placeholder 2">
            <a:extLst>
              <a:ext uri="{FF2B5EF4-FFF2-40B4-BE49-F238E27FC236}">
                <a16:creationId xmlns:a16="http://schemas.microsoft.com/office/drawing/2014/main" id="{11BF09E8-12D5-4C59-8058-646B86BC5F8A}"/>
              </a:ext>
            </a:extLst>
          </p:cNvPr>
          <p:cNvSpPr>
            <a:spLocks noGrp="1"/>
          </p:cNvSpPr>
          <p:nvPr>
            <p:ph idx="1"/>
          </p:nvPr>
        </p:nvSpPr>
        <p:spPr>
          <a:xfrm>
            <a:off x="1739154" y="1945341"/>
            <a:ext cx="9630987" cy="3953436"/>
          </a:xfrm>
        </p:spPr>
        <p:txBody>
          <a:bodyPr/>
          <a:lstStyle/>
          <a:p>
            <a:r>
              <a:rPr lang="en-US" dirty="0"/>
              <a:t>The ambitions of some companies show what voice assistants could successfully do in the future. As an example, Google has developed Google Duplex, which is a technology that can conduct natural conversations and carry out “real world” tasks over the phone.</a:t>
            </a:r>
          </a:p>
          <a:p>
            <a:r>
              <a:rPr lang="en-US" dirty="0"/>
              <a:t>We can develop our personal assistant[AI] like google assistant to perform some kind of action that google assistant can’t to do.</a:t>
            </a:r>
            <a:endParaRPr lang="en-IN" dirty="0"/>
          </a:p>
        </p:txBody>
      </p:sp>
    </p:spTree>
    <p:extLst>
      <p:ext uri="{BB962C8B-B14F-4D97-AF65-F5344CB8AC3E}">
        <p14:creationId xmlns:p14="http://schemas.microsoft.com/office/powerpoint/2010/main" val="34067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40C3-8E85-447E-5676-306B3E96133F}"/>
              </a:ext>
            </a:extLst>
          </p:cNvPr>
          <p:cNvSpPr>
            <a:spLocks noGrp="1"/>
          </p:cNvSpPr>
          <p:nvPr>
            <p:ph type="title"/>
          </p:nvPr>
        </p:nvSpPr>
        <p:spPr/>
        <p:txBody>
          <a:bodyPr/>
          <a:lstStyle/>
          <a:p>
            <a:pPr algn="ctr"/>
            <a:r>
              <a:rPr lang="en-US" dirty="0"/>
              <a:t> </a:t>
            </a:r>
            <a:endParaRPr lang="en-IN" dirty="0"/>
          </a:p>
        </p:txBody>
      </p:sp>
      <p:sp>
        <p:nvSpPr>
          <p:cNvPr id="3" name="Content Placeholder 2">
            <a:extLst>
              <a:ext uri="{FF2B5EF4-FFF2-40B4-BE49-F238E27FC236}">
                <a16:creationId xmlns:a16="http://schemas.microsoft.com/office/drawing/2014/main" id="{FC05CA85-CCCB-9A2E-3482-59907538FB9E}"/>
              </a:ext>
            </a:extLst>
          </p:cNvPr>
          <p:cNvSpPr>
            <a:spLocks noGrp="1"/>
          </p:cNvSpPr>
          <p:nvPr>
            <p:ph idx="1"/>
          </p:nvPr>
        </p:nvSpPr>
        <p:spPr/>
        <p:txBody>
          <a:bodyPr>
            <a:normAutofit/>
          </a:bodyPr>
          <a:lstStyle/>
          <a:p>
            <a:pPr marL="0" indent="0" algn="ctr">
              <a:buNone/>
            </a:pPr>
            <a:r>
              <a:rPr lang="en-US" sz="3600" dirty="0"/>
              <a:t>THANK YOU</a:t>
            </a:r>
            <a:endParaRPr lang="en-IN" sz="3600" dirty="0"/>
          </a:p>
        </p:txBody>
      </p:sp>
    </p:spTree>
    <p:extLst>
      <p:ext uri="{BB962C8B-B14F-4D97-AF65-F5344CB8AC3E}">
        <p14:creationId xmlns:p14="http://schemas.microsoft.com/office/powerpoint/2010/main" val="321406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1F5E-0107-4196-8ECD-0E320BD8322C}"/>
              </a:ext>
            </a:extLst>
          </p:cNvPr>
          <p:cNvSpPr>
            <a:spLocks noGrp="1"/>
          </p:cNvSpPr>
          <p:nvPr>
            <p:ph type="ctrTitle"/>
          </p:nvPr>
        </p:nvSpPr>
        <p:spPr>
          <a:xfrm>
            <a:off x="1700212" y="566551"/>
            <a:ext cx="8791575" cy="2387600"/>
          </a:xfrm>
        </p:spPr>
        <p:txBody>
          <a:bodyPr/>
          <a:lstStyle/>
          <a:p>
            <a:r>
              <a:rPr lang="en-US" dirty="0">
                <a:latin typeface="Algerian" panose="04020705040A02060702" pitchFamily="82" charset="0"/>
              </a:rPr>
              <a:t>Project report by :</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7FD15B2F-0F3D-4904-BF49-254F0F99F18E}"/>
              </a:ext>
            </a:extLst>
          </p:cNvPr>
          <p:cNvSpPr>
            <a:spLocks noGrp="1"/>
          </p:cNvSpPr>
          <p:nvPr>
            <p:ph type="subTitle" idx="1"/>
          </p:nvPr>
        </p:nvSpPr>
        <p:spPr>
          <a:xfrm>
            <a:off x="2593601" y="3324132"/>
            <a:ext cx="8791575" cy="1655762"/>
          </a:xfrm>
        </p:spPr>
        <p:txBody>
          <a:bodyPr>
            <a:normAutofit/>
          </a:bodyPr>
          <a:lstStyle/>
          <a:p>
            <a:pPr algn="ctr"/>
            <a:r>
              <a:rPr lang="en-US" sz="2400" dirty="0" err="1">
                <a:solidFill>
                  <a:schemeClr val="tx1"/>
                </a:solidFill>
                <a:latin typeface="Algerian" panose="04020705040A02060702" pitchFamily="82" charset="0"/>
              </a:rPr>
              <a:t>abdul</a:t>
            </a:r>
            <a:r>
              <a:rPr lang="en-US" sz="2400" dirty="0">
                <a:solidFill>
                  <a:schemeClr val="tx1"/>
                </a:solidFill>
                <a:latin typeface="Algerian" panose="04020705040A02060702" pitchFamily="82" charset="0"/>
              </a:rPr>
              <a:t> Rahman </a:t>
            </a:r>
            <a:r>
              <a:rPr lang="en-US" sz="2400" dirty="0" err="1">
                <a:solidFill>
                  <a:schemeClr val="tx1"/>
                </a:solidFill>
                <a:latin typeface="Algerian" panose="04020705040A02060702" pitchFamily="82" charset="0"/>
              </a:rPr>
              <a:t>s.m</a:t>
            </a:r>
            <a:r>
              <a:rPr lang="en-US" sz="2400" dirty="0">
                <a:solidFill>
                  <a:schemeClr val="tx1"/>
                </a:solidFill>
                <a:latin typeface="Algerian" panose="04020705040A02060702" pitchFamily="82" charset="0"/>
              </a:rPr>
              <a:t>     (730219104003)</a:t>
            </a:r>
          </a:p>
          <a:p>
            <a:pPr algn="ctr"/>
            <a:r>
              <a:rPr lang="en-US" sz="2400" dirty="0" err="1">
                <a:solidFill>
                  <a:schemeClr val="tx1"/>
                </a:solidFill>
                <a:latin typeface="Algerian" panose="04020705040A02060702" pitchFamily="82" charset="0"/>
              </a:rPr>
              <a:t>logesh</a:t>
            </a:r>
            <a:r>
              <a:rPr lang="en-US" sz="2400" dirty="0">
                <a:solidFill>
                  <a:schemeClr val="tx1"/>
                </a:solidFill>
                <a:latin typeface="Algerian" panose="04020705040A02060702" pitchFamily="82" charset="0"/>
              </a:rPr>
              <a:t> Krishnan a    (730219104015)</a:t>
            </a:r>
          </a:p>
          <a:p>
            <a:pPr algn="ctr"/>
            <a:r>
              <a:rPr lang="en-US" sz="2400" dirty="0">
                <a:solidFill>
                  <a:schemeClr val="tx1"/>
                </a:solidFill>
                <a:latin typeface="Algerian" panose="04020705040A02060702" pitchFamily="82" charset="0"/>
              </a:rPr>
              <a:t>Mohamed </a:t>
            </a:r>
            <a:r>
              <a:rPr lang="en-US" sz="2400" dirty="0" err="1">
                <a:solidFill>
                  <a:schemeClr val="tx1"/>
                </a:solidFill>
                <a:latin typeface="Algerian" panose="04020705040A02060702" pitchFamily="82" charset="0"/>
              </a:rPr>
              <a:t>sulthan</a:t>
            </a:r>
            <a:r>
              <a:rPr lang="en-US" sz="2400" dirty="0">
                <a:solidFill>
                  <a:schemeClr val="tx1"/>
                </a:solidFill>
                <a:latin typeface="Algerian" panose="04020705040A02060702" pitchFamily="82" charset="0"/>
              </a:rPr>
              <a:t> m  (730219104019)</a:t>
            </a:r>
            <a:endParaRPr lang="en-IN" sz="24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73332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99CF-153E-5465-49EB-2D4CCB90A070}"/>
              </a:ext>
            </a:extLst>
          </p:cNvPr>
          <p:cNvSpPr>
            <a:spLocks noGrp="1"/>
          </p:cNvSpPr>
          <p:nvPr>
            <p:ph type="title"/>
          </p:nvPr>
        </p:nvSpPr>
        <p:spPr>
          <a:xfrm>
            <a:off x="1141412" y="618518"/>
            <a:ext cx="9905999" cy="1478570"/>
          </a:xfrm>
        </p:spPr>
        <p:txBody>
          <a:bodyPr/>
          <a:lstStyle/>
          <a:p>
            <a:r>
              <a:rPr lang="en-US" dirty="0"/>
              <a:t>INTRODUCTION</a:t>
            </a:r>
          </a:p>
        </p:txBody>
      </p:sp>
      <p:sp>
        <p:nvSpPr>
          <p:cNvPr id="3" name="Content Placeholder 2">
            <a:extLst>
              <a:ext uri="{FF2B5EF4-FFF2-40B4-BE49-F238E27FC236}">
                <a16:creationId xmlns:a16="http://schemas.microsoft.com/office/drawing/2014/main" id="{07AFFEF1-1DC1-C1D3-0822-8D4CD39B44AF}"/>
              </a:ext>
            </a:extLst>
          </p:cNvPr>
          <p:cNvSpPr>
            <a:spLocks noGrp="1"/>
          </p:cNvSpPr>
          <p:nvPr>
            <p:ph idx="1"/>
          </p:nvPr>
        </p:nvSpPr>
        <p:spPr>
          <a:xfrm>
            <a:off x="1562753" y="2159841"/>
            <a:ext cx="9905999" cy="3541714"/>
          </a:xfrm>
        </p:spPr>
        <p:txBody>
          <a:bodyPr vert="horz" lIns="91440" tIns="45720" rIns="91440" bIns="45720" rtlCol="0" anchor="t">
            <a:normAutofit/>
          </a:bodyPr>
          <a:lstStyle/>
          <a:p>
            <a:r>
              <a:rPr lang="en-US" dirty="0">
                <a:ea typeface="+mn-lt"/>
                <a:cs typeface="+mn-lt"/>
              </a:rPr>
              <a:t>A Personal Assistant helps with time and daily management of meetings, correspondence, and note-taking. The role of a personal assistant can be varied, such as answering phone calls, taking notes, send emails, texts, etc.</a:t>
            </a:r>
            <a:endParaRPr lang="en-US" dirty="0"/>
          </a:p>
          <a:p>
            <a:r>
              <a:rPr lang="en-IN" dirty="0">
                <a:ea typeface="+mn-lt"/>
                <a:cs typeface="+mn-lt"/>
              </a:rPr>
              <a:t>Here we made a Mini Voice Assistant [AI] and named it as ‘REGI’ which act as Personal Assistant by doing above mentioned few personal assistant’s tasks by just our voice comments.</a:t>
            </a:r>
            <a:endParaRPr lang="en-US" dirty="0">
              <a:ea typeface="+mn-lt"/>
              <a:cs typeface="+mn-lt"/>
            </a:endParaRPr>
          </a:p>
        </p:txBody>
      </p:sp>
    </p:spTree>
    <p:extLst>
      <p:ext uri="{BB962C8B-B14F-4D97-AF65-F5344CB8AC3E}">
        <p14:creationId xmlns:p14="http://schemas.microsoft.com/office/powerpoint/2010/main" val="73110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649B-C415-4D4B-A9B2-7F0F3FE1D79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CBBEE4FC-2962-4748-A8CD-DCBCB59C01EF}"/>
              </a:ext>
            </a:extLst>
          </p:cNvPr>
          <p:cNvSpPr>
            <a:spLocks noGrp="1"/>
          </p:cNvSpPr>
          <p:nvPr>
            <p:ph idx="1"/>
          </p:nvPr>
        </p:nvSpPr>
        <p:spPr>
          <a:xfrm>
            <a:off x="1589647" y="1908828"/>
            <a:ext cx="9905999" cy="3541714"/>
          </a:xfrm>
        </p:spPr>
        <p:txBody>
          <a:bodyPr>
            <a:normAutofit/>
          </a:bodyPr>
          <a:lstStyle/>
          <a:p>
            <a:r>
              <a:rPr lang="en-US" dirty="0"/>
              <a:t>The Project Entitled as “PERSONAL ASSITANT [AI]” is a Voice Assistant that will assists as Personal Assistant.</a:t>
            </a:r>
          </a:p>
          <a:p>
            <a:r>
              <a:rPr lang="en-US" dirty="0"/>
              <a:t>Our Main Concept is to make a very intelligent Personal Assistant for ourself by using the PYTHON Programming Language.</a:t>
            </a:r>
          </a:p>
          <a:p>
            <a:r>
              <a:rPr lang="en-US" dirty="0"/>
              <a:t>We also programmed some simple games for Entertainment purpose, by using python we programmed some simple command line games such as Dice Roll Simulator, Tic Tac Toe and Number Guessing with Artificial Intelligence [AI].</a:t>
            </a:r>
            <a:endParaRPr lang="en-IN" dirty="0"/>
          </a:p>
        </p:txBody>
      </p:sp>
    </p:spTree>
    <p:extLst>
      <p:ext uri="{BB962C8B-B14F-4D97-AF65-F5344CB8AC3E}">
        <p14:creationId xmlns:p14="http://schemas.microsoft.com/office/powerpoint/2010/main" val="99681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3073-C192-0328-F7CA-EDDD97ADFFA0}"/>
              </a:ext>
            </a:extLst>
          </p:cNvPr>
          <p:cNvSpPr>
            <a:spLocks noGrp="1"/>
          </p:cNvSpPr>
          <p:nvPr>
            <p:ph type="title"/>
          </p:nvPr>
        </p:nvSpPr>
        <p:spPr/>
        <p:txBody>
          <a:bodyPr/>
          <a:lstStyle/>
          <a:p>
            <a:r>
              <a:rPr lang="en-US" dirty="0"/>
              <a:t>REGI</a:t>
            </a:r>
            <a:endParaRPr lang="en-IN" dirty="0"/>
          </a:p>
        </p:txBody>
      </p:sp>
      <p:sp>
        <p:nvSpPr>
          <p:cNvPr id="3" name="Content Placeholder 2">
            <a:extLst>
              <a:ext uri="{FF2B5EF4-FFF2-40B4-BE49-F238E27FC236}">
                <a16:creationId xmlns:a16="http://schemas.microsoft.com/office/drawing/2014/main" id="{A5AD8DB5-0D50-2384-57EE-EE284C3710AA}"/>
              </a:ext>
            </a:extLst>
          </p:cNvPr>
          <p:cNvSpPr>
            <a:spLocks noGrp="1"/>
          </p:cNvSpPr>
          <p:nvPr>
            <p:ph idx="1"/>
          </p:nvPr>
        </p:nvSpPr>
        <p:spPr/>
        <p:txBody>
          <a:bodyPr/>
          <a:lstStyle/>
          <a:p>
            <a:r>
              <a:rPr lang="en-US" dirty="0"/>
              <a:t>We developed the Voice Assistant into Personal Assistant, named it as ‘REGI’ which can do some general operations.</a:t>
            </a:r>
          </a:p>
          <a:p>
            <a:r>
              <a:rPr lang="en-US" dirty="0"/>
              <a:t>Also it can send Emails, Take Note</a:t>
            </a:r>
            <a:r>
              <a:rPr lang="en-IN" dirty="0"/>
              <a:t>s by just our voice comments.</a:t>
            </a:r>
          </a:p>
          <a:p>
            <a:r>
              <a:rPr lang="en-IN" dirty="0"/>
              <a:t>Further commands can be added to do more effective operations in future.</a:t>
            </a:r>
          </a:p>
          <a:p>
            <a:pPr marL="0" indent="0">
              <a:buNone/>
            </a:pPr>
            <a:r>
              <a:rPr lang="en-IN" dirty="0"/>
              <a:t>  </a:t>
            </a:r>
            <a:endParaRPr lang="en-US" dirty="0"/>
          </a:p>
        </p:txBody>
      </p:sp>
    </p:spTree>
    <p:extLst>
      <p:ext uri="{BB962C8B-B14F-4D97-AF65-F5344CB8AC3E}">
        <p14:creationId xmlns:p14="http://schemas.microsoft.com/office/powerpoint/2010/main" val="111110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3EC8-22FD-4555-A83C-B4D5C76DE0C5}"/>
              </a:ext>
            </a:extLst>
          </p:cNvPr>
          <p:cNvSpPr>
            <a:spLocks noGrp="1"/>
          </p:cNvSpPr>
          <p:nvPr>
            <p:ph type="title"/>
          </p:nvPr>
        </p:nvSpPr>
        <p:spPr/>
        <p:txBody>
          <a:bodyPr/>
          <a:lstStyle/>
          <a:p>
            <a:r>
              <a:rPr lang="en-US" dirty="0"/>
              <a:t>Python</a:t>
            </a:r>
            <a:endParaRPr lang="en-IN" dirty="0"/>
          </a:p>
        </p:txBody>
      </p:sp>
      <p:sp>
        <p:nvSpPr>
          <p:cNvPr id="3" name="Content Placeholder 2">
            <a:extLst>
              <a:ext uri="{FF2B5EF4-FFF2-40B4-BE49-F238E27FC236}">
                <a16:creationId xmlns:a16="http://schemas.microsoft.com/office/drawing/2014/main" id="{5A1B2696-E6F1-4F5A-9536-5D01D72AF184}"/>
              </a:ext>
            </a:extLst>
          </p:cNvPr>
          <p:cNvSpPr>
            <a:spLocks noGrp="1"/>
          </p:cNvSpPr>
          <p:nvPr>
            <p:ph idx="1"/>
          </p:nvPr>
        </p:nvSpPr>
        <p:spPr>
          <a:xfrm>
            <a:off x="1389529" y="1891553"/>
            <a:ext cx="10007505" cy="3747249"/>
          </a:xfrm>
        </p:spPr>
        <p:txBody>
          <a:bodyPr/>
          <a:lstStyle/>
          <a:p>
            <a:r>
              <a:rPr lang="en-US" dirty="0"/>
              <a:t>Python was invented by Guido van Rossum in 1991 at CWI in Netherland.</a:t>
            </a:r>
          </a:p>
          <a:p>
            <a:r>
              <a:rPr lang="en-US" dirty="0"/>
              <a:t>Python is a general purpose, dynamic, high-level, and interpreted programming language supports Object Oriented programming approach to develop applications. It is simple and easy to learn and provides lots of high-level data structures.</a:t>
            </a:r>
          </a:p>
          <a:p>
            <a:r>
              <a:rPr lang="en-US" dirty="0"/>
              <a:t>Python is easy to learn yet powerful and versatile scripting language, which makes it attractive for Application Development.</a:t>
            </a:r>
            <a:endParaRPr lang="en-IN" dirty="0"/>
          </a:p>
        </p:txBody>
      </p:sp>
    </p:spTree>
    <p:extLst>
      <p:ext uri="{BB962C8B-B14F-4D97-AF65-F5344CB8AC3E}">
        <p14:creationId xmlns:p14="http://schemas.microsoft.com/office/powerpoint/2010/main" val="208765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2D37-C4A5-4EC7-B1B6-DDE8F8DC967C}"/>
              </a:ext>
            </a:extLst>
          </p:cNvPr>
          <p:cNvSpPr>
            <a:spLocks noGrp="1"/>
          </p:cNvSpPr>
          <p:nvPr>
            <p:ph type="title"/>
          </p:nvPr>
        </p:nvSpPr>
        <p:spPr>
          <a:xfrm>
            <a:off x="1059423" y="708212"/>
            <a:ext cx="9989575" cy="977153"/>
          </a:xfrm>
        </p:spPr>
        <p:txBody>
          <a:bodyPr/>
          <a:lstStyle/>
          <a:p>
            <a:r>
              <a:rPr lang="en-US" dirty="0"/>
              <a:t>Python modules USED</a:t>
            </a:r>
            <a:endParaRPr lang="en-IN" dirty="0"/>
          </a:p>
        </p:txBody>
      </p:sp>
      <p:sp>
        <p:nvSpPr>
          <p:cNvPr id="3" name="Content Placeholder 2">
            <a:extLst>
              <a:ext uri="{FF2B5EF4-FFF2-40B4-BE49-F238E27FC236}">
                <a16:creationId xmlns:a16="http://schemas.microsoft.com/office/drawing/2014/main" id="{D2D666C5-37E5-4C17-B2D9-ED06FF37D37A}"/>
              </a:ext>
            </a:extLst>
          </p:cNvPr>
          <p:cNvSpPr>
            <a:spLocks noGrp="1"/>
          </p:cNvSpPr>
          <p:nvPr>
            <p:ph idx="1"/>
          </p:nvPr>
        </p:nvSpPr>
        <p:spPr>
          <a:xfrm>
            <a:off x="3917576" y="1801906"/>
            <a:ext cx="10088189" cy="4706469"/>
          </a:xfrm>
        </p:spPr>
        <p:txBody>
          <a:bodyPr>
            <a:normAutofit fontScale="62500" lnSpcReduction="20000"/>
          </a:bodyPr>
          <a:lstStyle/>
          <a:p>
            <a:r>
              <a:rPr lang="en-IN" sz="3400" dirty="0"/>
              <a:t>PYTTSX3</a:t>
            </a:r>
          </a:p>
          <a:p>
            <a:r>
              <a:rPr lang="en-IN" sz="3400" dirty="0"/>
              <a:t>WEBBROWSER</a:t>
            </a:r>
          </a:p>
          <a:p>
            <a:r>
              <a:rPr lang="en-IN" sz="3400" dirty="0"/>
              <a:t>RANDOM</a:t>
            </a:r>
          </a:p>
          <a:p>
            <a:r>
              <a:rPr lang="en-IN" sz="3400" dirty="0"/>
              <a:t>SPEECH_RECOGNITION</a:t>
            </a:r>
          </a:p>
          <a:p>
            <a:r>
              <a:rPr lang="en-IN" sz="3400" dirty="0"/>
              <a:t>DATETIME</a:t>
            </a:r>
          </a:p>
          <a:p>
            <a:r>
              <a:rPr lang="en-IN" sz="3400" dirty="0"/>
              <a:t>WOLFRAMALPHA</a:t>
            </a:r>
          </a:p>
          <a:p>
            <a:r>
              <a:rPr lang="en-IN" sz="3400" dirty="0"/>
              <a:t>OS</a:t>
            </a:r>
          </a:p>
          <a:p>
            <a:r>
              <a:rPr lang="en-IN" sz="3400" dirty="0"/>
              <a:t>SYS</a:t>
            </a:r>
          </a:p>
          <a:p>
            <a:r>
              <a:rPr lang="en-IN" sz="3400" dirty="0"/>
              <a:t>SMTPLIB</a:t>
            </a:r>
          </a:p>
          <a:p>
            <a:r>
              <a:rPr lang="en-IN" sz="3400" dirty="0"/>
              <a:t>MIMEMULTIPART</a:t>
            </a:r>
            <a:endParaRPr lang="en-IN" dirty="0"/>
          </a:p>
        </p:txBody>
      </p:sp>
    </p:spTree>
    <p:extLst>
      <p:ext uri="{BB962C8B-B14F-4D97-AF65-F5344CB8AC3E}">
        <p14:creationId xmlns:p14="http://schemas.microsoft.com/office/powerpoint/2010/main" val="4855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390D-53F9-48C1-B9DB-CAC4B792E3C8}"/>
              </a:ext>
            </a:extLst>
          </p:cNvPr>
          <p:cNvSpPr>
            <a:spLocks noGrp="1"/>
          </p:cNvSpPr>
          <p:nvPr>
            <p:ph type="title"/>
          </p:nvPr>
        </p:nvSpPr>
        <p:spPr>
          <a:xfrm>
            <a:off x="959222" y="786241"/>
            <a:ext cx="10012938" cy="1478570"/>
          </a:xfrm>
        </p:spPr>
        <p:txBody>
          <a:bodyPr/>
          <a:lstStyle/>
          <a:p>
            <a:r>
              <a:rPr lang="en-IN" dirty="0"/>
              <a:t>Literature review</a:t>
            </a:r>
          </a:p>
        </p:txBody>
      </p:sp>
      <p:graphicFrame>
        <p:nvGraphicFramePr>
          <p:cNvPr id="3" name="Table 3">
            <a:extLst>
              <a:ext uri="{FF2B5EF4-FFF2-40B4-BE49-F238E27FC236}">
                <a16:creationId xmlns:a16="http://schemas.microsoft.com/office/drawing/2014/main" id="{87ED5E14-039E-47BB-A662-808E30F3D4E2}"/>
              </a:ext>
            </a:extLst>
          </p:cNvPr>
          <p:cNvGraphicFramePr>
            <a:graphicFrameLocks noGrp="1"/>
          </p:cNvGraphicFramePr>
          <p:nvPr>
            <p:extLst>
              <p:ext uri="{D42A27DB-BD31-4B8C-83A1-F6EECF244321}">
                <p14:modId xmlns:p14="http://schemas.microsoft.com/office/powerpoint/2010/main" val="875918770"/>
              </p:ext>
            </p:extLst>
          </p:nvPr>
        </p:nvGraphicFramePr>
        <p:xfrm>
          <a:off x="1013011" y="2264811"/>
          <a:ext cx="9921400" cy="3226221"/>
        </p:xfrm>
        <a:graphic>
          <a:graphicData uri="http://schemas.openxmlformats.org/drawingml/2006/table">
            <a:tbl>
              <a:tblPr firstRow="1" bandRow="1">
                <a:tableStyleId>{5C22544A-7EE6-4342-B048-85BDC9FD1C3A}</a:tableStyleId>
              </a:tblPr>
              <a:tblGrid>
                <a:gridCol w="1974133">
                  <a:extLst>
                    <a:ext uri="{9D8B030D-6E8A-4147-A177-3AD203B41FA5}">
                      <a16:colId xmlns:a16="http://schemas.microsoft.com/office/drawing/2014/main" val="1764328666"/>
                    </a:ext>
                  </a:extLst>
                </a:gridCol>
                <a:gridCol w="2506209">
                  <a:extLst>
                    <a:ext uri="{9D8B030D-6E8A-4147-A177-3AD203B41FA5}">
                      <a16:colId xmlns:a16="http://schemas.microsoft.com/office/drawing/2014/main" val="1869480320"/>
                    </a:ext>
                  </a:extLst>
                </a:gridCol>
                <a:gridCol w="2868069">
                  <a:extLst>
                    <a:ext uri="{9D8B030D-6E8A-4147-A177-3AD203B41FA5}">
                      <a16:colId xmlns:a16="http://schemas.microsoft.com/office/drawing/2014/main" val="3638869556"/>
                    </a:ext>
                  </a:extLst>
                </a:gridCol>
                <a:gridCol w="2572989">
                  <a:extLst>
                    <a:ext uri="{9D8B030D-6E8A-4147-A177-3AD203B41FA5}">
                      <a16:colId xmlns:a16="http://schemas.microsoft.com/office/drawing/2014/main" val="1386519464"/>
                    </a:ext>
                  </a:extLst>
                </a:gridCol>
              </a:tblGrid>
              <a:tr h="943902">
                <a:tc>
                  <a:txBody>
                    <a:bodyPr/>
                    <a:lstStyle/>
                    <a:p>
                      <a:pPr lvl="1"/>
                      <a:r>
                        <a:rPr lang="en-IN" dirty="0"/>
                        <a:t>Year and Publication</a:t>
                      </a:r>
                    </a:p>
                  </a:txBody>
                  <a:tcPr/>
                </a:tc>
                <a:tc>
                  <a:txBody>
                    <a:bodyPr/>
                    <a:lstStyle/>
                    <a:p>
                      <a:pPr algn="ctr"/>
                      <a:r>
                        <a:rPr lang="en-IN" dirty="0"/>
                        <a:t>Topic name </a:t>
                      </a:r>
                    </a:p>
                  </a:txBody>
                  <a:tcPr/>
                </a:tc>
                <a:tc>
                  <a:txBody>
                    <a:bodyPr/>
                    <a:lstStyle/>
                    <a:p>
                      <a:pPr algn="ctr"/>
                      <a:r>
                        <a:rPr lang="en-IN" dirty="0"/>
                        <a:t>Advantage</a:t>
                      </a:r>
                    </a:p>
                  </a:txBody>
                  <a:tcPr/>
                </a:tc>
                <a:tc>
                  <a:txBody>
                    <a:bodyPr/>
                    <a:lstStyle/>
                    <a:p>
                      <a:pPr algn="ctr"/>
                      <a:r>
                        <a:rPr lang="en-IN" dirty="0"/>
                        <a:t>Disadvantage</a:t>
                      </a:r>
                    </a:p>
                  </a:txBody>
                  <a:tcPr/>
                </a:tc>
                <a:extLst>
                  <a:ext uri="{0D108BD9-81ED-4DB2-BD59-A6C34878D82A}">
                    <a16:rowId xmlns:a16="http://schemas.microsoft.com/office/drawing/2014/main" val="1083267949"/>
                  </a:ext>
                </a:extLst>
              </a:tr>
              <a:tr h="2282319">
                <a:tc>
                  <a:txBody>
                    <a:bodyPr/>
                    <a:lstStyle/>
                    <a:p>
                      <a:r>
                        <a:rPr lang="en-IN" dirty="0"/>
                        <a:t>2020-IEEE</a:t>
                      </a:r>
                    </a:p>
                  </a:txBody>
                  <a:tcPr/>
                </a:tc>
                <a:tc>
                  <a:txBody>
                    <a:bodyPr/>
                    <a:lstStyle/>
                    <a:p>
                      <a:r>
                        <a:rPr lang="en-US" dirty="0"/>
                        <a:t>AI-based Voice Assistant</a:t>
                      </a:r>
                      <a:endParaRPr lang="en-IN" dirty="0"/>
                    </a:p>
                  </a:txBody>
                  <a:tcPr/>
                </a:tc>
                <a:tc>
                  <a:txBody>
                    <a:bodyPr/>
                    <a:lstStyle/>
                    <a:p>
                      <a:r>
                        <a:rPr lang="en-IN" dirty="0"/>
                        <a:t>By commanding voice assistant we can browse and some general operations</a:t>
                      </a:r>
                    </a:p>
                  </a:txBody>
                  <a:tcPr/>
                </a:tc>
                <a:tc>
                  <a:txBody>
                    <a:bodyPr/>
                    <a:lstStyle/>
                    <a:p>
                      <a:r>
                        <a:rPr lang="en-IN" dirty="0"/>
                        <a:t>AI Replace the majority of repetitive tasks and other works with robots, human interference is becoming less which cause a major problem in employment standards </a:t>
                      </a:r>
                    </a:p>
                  </a:txBody>
                  <a:tcPr/>
                </a:tc>
                <a:extLst>
                  <a:ext uri="{0D108BD9-81ED-4DB2-BD59-A6C34878D82A}">
                    <a16:rowId xmlns:a16="http://schemas.microsoft.com/office/drawing/2014/main" val="1205889788"/>
                  </a:ext>
                </a:extLst>
              </a:tr>
            </a:tbl>
          </a:graphicData>
        </a:graphic>
      </p:graphicFrame>
    </p:spTree>
    <p:extLst>
      <p:ext uri="{BB962C8B-B14F-4D97-AF65-F5344CB8AC3E}">
        <p14:creationId xmlns:p14="http://schemas.microsoft.com/office/powerpoint/2010/main" val="113574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C5EE-E4EC-46B5-B40D-D4738A4D3FA4}"/>
              </a:ext>
            </a:extLst>
          </p:cNvPr>
          <p:cNvSpPr>
            <a:spLocks noGrp="1"/>
          </p:cNvSpPr>
          <p:nvPr>
            <p:ph type="title"/>
          </p:nvPr>
        </p:nvSpPr>
        <p:spPr>
          <a:xfrm>
            <a:off x="1067522" y="830955"/>
            <a:ext cx="9905998" cy="1478570"/>
          </a:xfrm>
        </p:spPr>
        <p:txBody>
          <a:bodyPr/>
          <a:lstStyle/>
          <a:p>
            <a:r>
              <a:rPr lang="en-IN" dirty="0"/>
              <a:t>existence</a:t>
            </a:r>
          </a:p>
        </p:txBody>
      </p:sp>
      <p:sp>
        <p:nvSpPr>
          <p:cNvPr id="3" name="Content Placeholder 2">
            <a:extLst>
              <a:ext uri="{FF2B5EF4-FFF2-40B4-BE49-F238E27FC236}">
                <a16:creationId xmlns:a16="http://schemas.microsoft.com/office/drawing/2014/main" id="{939DEC32-A16B-48F8-A348-A424BE4A1A05}"/>
              </a:ext>
            </a:extLst>
          </p:cNvPr>
          <p:cNvSpPr>
            <a:spLocks noGrp="1"/>
          </p:cNvSpPr>
          <p:nvPr>
            <p:ph idx="1"/>
          </p:nvPr>
        </p:nvSpPr>
        <p:spPr>
          <a:xfrm>
            <a:off x="1515035" y="1721223"/>
            <a:ext cx="9998541" cy="3639672"/>
          </a:xfrm>
        </p:spPr>
        <p:txBody>
          <a:bodyPr>
            <a:normAutofit fontScale="85000" lnSpcReduction="20000"/>
          </a:bodyPr>
          <a:lstStyle/>
          <a:p>
            <a:pPr marL="0" indent="0">
              <a:buNone/>
            </a:pPr>
            <a:endParaRPr lang="en-US" dirty="0"/>
          </a:p>
          <a:p>
            <a:r>
              <a:rPr lang="en-US" dirty="0"/>
              <a:t>Voice control is a major growing feature that change the way people can live. The voice assistant is commonly being used in smartphones and laptops. AI-based Voice assistants are the operating systems that can recognize human voice and respond via integrated voices. This voice assistant will gather the audio from the microphone and then convert that into text, later it is sent through GTTS (Google text to speech). GTTS engine will convert text into audio file in English language, then that audio is played using play sound package of python programming Language.</a:t>
            </a:r>
          </a:p>
          <a:p>
            <a:r>
              <a:rPr lang="en-US" dirty="0"/>
              <a:t>Published in: 2020 Fourth World Conference on Smart Trends in Systems, Security and Sustainability (WorldS4)</a:t>
            </a:r>
          </a:p>
          <a:p>
            <a:endParaRPr lang="en-US" dirty="0"/>
          </a:p>
        </p:txBody>
      </p:sp>
    </p:spTree>
    <p:extLst>
      <p:ext uri="{BB962C8B-B14F-4D97-AF65-F5344CB8AC3E}">
        <p14:creationId xmlns:p14="http://schemas.microsoft.com/office/powerpoint/2010/main" val="2280146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338</TotalTime>
  <Words>700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Times New Roman</vt:lpstr>
      <vt:lpstr>Tw Cen MT</vt:lpstr>
      <vt:lpstr>Circuit</vt:lpstr>
      <vt:lpstr>  PERSONAL ASSISTANT [AI]</vt:lpstr>
      <vt:lpstr>Project report by :</vt:lpstr>
      <vt:lpstr>INTRODUCTION</vt:lpstr>
      <vt:lpstr>Abstract</vt:lpstr>
      <vt:lpstr>REGI</vt:lpstr>
      <vt:lpstr>Python</vt:lpstr>
      <vt:lpstr>Python modules USED</vt:lpstr>
      <vt:lpstr>Literature review</vt:lpstr>
      <vt:lpstr>existence</vt:lpstr>
      <vt:lpstr>PROPOSEd system</vt:lpstr>
      <vt:lpstr>SOFTWARE REQUIREMENT SPECIFICATION</vt:lpstr>
      <vt:lpstr>Future review</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LOGESH LK</cp:lastModifiedBy>
  <cp:revision>65</cp:revision>
  <dcterms:created xsi:type="dcterms:W3CDTF">2022-05-20T05:06:55Z</dcterms:created>
  <dcterms:modified xsi:type="dcterms:W3CDTF">2022-06-23T06:06:03Z</dcterms:modified>
</cp:coreProperties>
</file>