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Lst>
  <p:notesMasterIdLst>
    <p:notesMasterId r:id="rId24"/>
  </p:notesMasterIdLst>
  <p:sldIdLst>
    <p:sldId id="256" r:id="rId3"/>
    <p:sldId id="312" r:id="rId4"/>
    <p:sldId id="258" r:id="rId5"/>
    <p:sldId id="260" r:id="rId6"/>
    <p:sldId id="261" r:id="rId7"/>
    <p:sldId id="262" r:id="rId8"/>
    <p:sldId id="283" r:id="rId9"/>
    <p:sldId id="263" r:id="rId10"/>
    <p:sldId id="264" r:id="rId11"/>
    <p:sldId id="265" r:id="rId12"/>
    <p:sldId id="313" r:id="rId13"/>
    <p:sldId id="314" r:id="rId14"/>
    <p:sldId id="315" r:id="rId15"/>
    <p:sldId id="316" r:id="rId16"/>
    <p:sldId id="317" r:id="rId17"/>
    <p:sldId id="268" r:id="rId18"/>
    <p:sldId id="319" r:id="rId19"/>
    <p:sldId id="318" r:id="rId20"/>
    <p:sldId id="320" r:id="rId21"/>
    <p:sldId id="321" r:id="rId22"/>
    <p:sldId id="311" r:id="rId23"/>
  </p:sldIdLst>
  <p:sldSz cx="9144000" cy="5143500" type="screen16x9"/>
  <p:notesSz cx="6858000" cy="9144000"/>
  <p:embeddedFontLst>
    <p:embeddedFont>
      <p:font typeface="Anaheim" panose="020B0604020202020204" charset="0"/>
      <p:regular r:id="rId25"/>
    </p:embeddedFont>
    <p:embeddedFont>
      <p:font typeface="Bebas Neue" panose="020B0606020202050201" pitchFamily="34" charset="0"/>
      <p:regular r:id="rId26"/>
    </p:embeddedFont>
    <p:embeddedFont>
      <p:font typeface="DM Sans" pitchFamily="2" charset="0"/>
      <p:regular r:id="rId27"/>
      <p:bold r:id="rId28"/>
      <p:italic r:id="rId29"/>
      <p:boldItalic r:id="rId30"/>
    </p:embeddedFont>
    <p:embeddedFont>
      <p:font typeface="Lato" panose="020F0502020204030203" pitchFamily="34" charset="0"/>
      <p:regular r:id="rId31"/>
      <p:bold r:id="rId32"/>
      <p:italic r:id="rId33"/>
      <p:boldItalic r:id="rId34"/>
    </p:embeddedFont>
    <p:embeddedFont>
      <p:font typeface="Nunito Light" pitchFamily="2" charset="0"/>
      <p:regular r:id="rId35"/>
      <p:italic r:id="rId36"/>
    </p:embeddedFont>
    <p:embeddedFont>
      <p:font typeface="Poppins" panose="00000500000000000000" pitchFamily="2" charset="0"/>
      <p:regular r:id="rId37"/>
      <p:bold r:id="rId38"/>
      <p:italic r:id="rId39"/>
      <p:boldItalic r:id="rId40"/>
    </p:embeddedFont>
    <p:embeddedFont>
      <p:font typeface="Proxima Nova"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AA7D72-587A-4E30-BB97-347DA3BB0673}">
  <a:tblStyle styleId="{57AA7D72-587A-4E30-BB97-347DA3BB06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5E92C06-15E2-4ADE-82EB-18F3D513100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0"/>
        <p:cNvGrpSpPr/>
        <p:nvPr/>
      </p:nvGrpSpPr>
      <p:grpSpPr>
        <a:xfrm>
          <a:off x="0" y="0"/>
          <a:ext cx="0" cy="0"/>
          <a:chOff x="0" y="0"/>
          <a:chExt cx="0" cy="0"/>
        </a:xfrm>
      </p:grpSpPr>
      <p:sp>
        <p:nvSpPr>
          <p:cNvPr id="15031" name="Google Shape;15031;g24938fd3d91_2_13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32" name="Google Shape;15032;g24938fd3d91_2_13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1"/>
        <p:cNvGrpSpPr/>
        <p:nvPr/>
      </p:nvGrpSpPr>
      <p:grpSpPr>
        <a:xfrm>
          <a:off x="0" y="0"/>
          <a:ext cx="0" cy="0"/>
          <a:chOff x="0" y="0"/>
          <a:chExt cx="0" cy="0"/>
        </a:xfrm>
      </p:grpSpPr>
      <p:sp>
        <p:nvSpPr>
          <p:cNvPr id="2492" name="Google Shape;2492;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3" name="Google Shape;2493;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1122674"/>
            <a:ext cx="4100400" cy="2187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424696"/>
            <a:ext cx="4100400" cy="3792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68"/>
        <p:cNvGrpSpPr/>
        <p:nvPr/>
      </p:nvGrpSpPr>
      <p:grpSpPr>
        <a:xfrm>
          <a:off x="0" y="0"/>
          <a:ext cx="0" cy="0"/>
          <a:chOff x="0" y="0"/>
          <a:chExt cx="0" cy="0"/>
        </a:xfrm>
      </p:grpSpPr>
      <p:sp>
        <p:nvSpPr>
          <p:cNvPr id="269" name="Google Shape;269;p25"/>
          <p:cNvSpPr/>
          <p:nvPr/>
        </p:nvSpPr>
        <p:spPr>
          <a:xfrm rot="5655372">
            <a:off x="-2129157" y="3022453"/>
            <a:ext cx="3864815" cy="3745843"/>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5"/>
          <p:cNvSpPr/>
          <p:nvPr/>
        </p:nvSpPr>
        <p:spPr>
          <a:xfrm rot="-3917262">
            <a:off x="7631540" y="-1432759"/>
            <a:ext cx="3352710" cy="2977303"/>
          </a:xfrm>
          <a:custGeom>
            <a:avLst/>
            <a:gdLst/>
            <a:ahLst/>
            <a:cxnLst/>
            <a:rect l="l" t="t" r="r" b="b"/>
            <a:pathLst>
              <a:path w="34750" h="30859" extrusionOk="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5"/>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25"/>
          <p:cNvGrpSpPr/>
          <p:nvPr/>
        </p:nvGrpSpPr>
        <p:grpSpPr>
          <a:xfrm>
            <a:off x="124215" y="3908450"/>
            <a:ext cx="360758" cy="258297"/>
            <a:chOff x="4992850" y="4345375"/>
            <a:chExt cx="607336" cy="638400"/>
          </a:xfrm>
        </p:grpSpPr>
        <p:sp>
          <p:nvSpPr>
            <p:cNvPr id="273" name="Google Shape;273;p25"/>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25"/>
          <p:cNvSpPr/>
          <p:nvPr/>
        </p:nvSpPr>
        <p:spPr>
          <a:xfrm>
            <a:off x="424525" y="29710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25"/>
          <p:cNvGrpSpPr/>
          <p:nvPr/>
        </p:nvGrpSpPr>
        <p:grpSpPr>
          <a:xfrm>
            <a:off x="8546697" y="4473421"/>
            <a:ext cx="234196" cy="188409"/>
            <a:chOff x="5151797" y="479071"/>
            <a:chExt cx="234196" cy="188409"/>
          </a:xfrm>
        </p:grpSpPr>
        <p:sp>
          <p:nvSpPr>
            <p:cNvPr id="277" name="Google Shape;277;p25"/>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25"/>
          <p:cNvGrpSpPr/>
          <p:nvPr/>
        </p:nvGrpSpPr>
        <p:grpSpPr>
          <a:xfrm>
            <a:off x="8573904" y="256622"/>
            <a:ext cx="234788" cy="188409"/>
            <a:chOff x="6428979" y="917397"/>
            <a:chExt cx="234788" cy="188409"/>
          </a:xfrm>
        </p:grpSpPr>
        <p:sp>
          <p:nvSpPr>
            <p:cNvPr id="280" name="Google Shape;280;p25"/>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25"/>
          <p:cNvSpPr/>
          <p:nvPr/>
        </p:nvSpPr>
        <p:spPr>
          <a:xfrm>
            <a:off x="8546700" y="17894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4" name="Google Shape;284;p25"/>
          <p:cNvSpPr txBox="1">
            <a:spLocks noGrp="1"/>
          </p:cNvSpPr>
          <p:nvPr>
            <p:ph type="subTitle" idx="1"/>
          </p:nvPr>
        </p:nvSpPr>
        <p:spPr>
          <a:xfrm>
            <a:off x="937625" y="2511574"/>
            <a:ext cx="2175300" cy="85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 name="Google Shape;285;p25"/>
          <p:cNvSpPr txBox="1">
            <a:spLocks noGrp="1"/>
          </p:cNvSpPr>
          <p:nvPr>
            <p:ph type="subTitle" idx="2"/>
          </p:nvPr>
        </p:nvSpPr>
        <p:spPr>
          <a:xfrm>
            <a:off x="3484347" y="2511574"/>
            <a:ext cx="2175300" cy="85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 name="Google Shape;286;p25"/>
          <p:cNvSpPr txBox="1">
            <a:spLocks noGrp="1"/>
          </p:cNvSpPr>
          <p:nvPr>
            <p:ph type="subTitle" idx="3"/>
          </p:nvPr>
        </p:nvSpPr>
        <p:spPr>
          <a:xfrm>
            <a:off x="6031075" y="2511574"/>
            <a:ext cx="2175300" cy="85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5"/>
          <p:cNvSpPr txBox="1">
            <a:spLocks noGrp="1"/>
          </p:cNvSpPr>
          <p:nvPr>
            <p:ph type="subTitle" idx="4"/>
          </p:nvPr>
        </p:nvSpPr>
        <p:spPr>
          <a:xfrm>
            <a:off x="937625" y="2037322"/>
            <a:ext cx="2175300" cy="498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8" name="Google Shape;288;p25"/>
          <p:cNvSpPr txBox="1">
            <a:spLocks noGrp="1"/>
          </p:cNvSpPr>
          <p:nvPr>
            <p:ph type="subTitle" idx="5"/>
          </p:nvPr>
        </p:nvSpPr>
        <p:spPr>
          <a:xfrm>
            <a:off x="3484350" y="2037322"/>
            <a:ext cx="2175300" cy="498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9" name="Google Shape;289;p25"/>
          <p:cNvSpPr txBox="1">
            <a:spLocks noGrp="1"/>
          </p:cNvSpPr>
          <p:nvPr>
            <p:ph type="subTitle" idx="6"/>
          </p:nvPr>
        </p:nvSpPr>
        <p:spPr>
          <a:xfrm>
            <a:off x="6031075" y="2037322"/>
            <a:ext cx="2175300" cy="498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0"/>
        <p:cNvGrpSpPr/>
        <p:nvPr/>
      </p:nvGrpSpPr>
      <p:grpSpPr>
        <a:xfrm>
          <a:off x="0" y="0"/>
          <a:ext cx="0" cy="0"/>
          <a:chOff x="0" y="0"/>
          <a:chExt cx="0" cy="0"/>
        </a:xfrm>
      </p:grpSpPr>
      <p:sp>
        <p:nvSpPr>
          <p:cNvPr id="291" name="Google Shape;291;p26"/>
          <p:cNvSpPr/>
          <p:nvPr/>
        </p:nvSpPr>
        <p:spPr>
          <a:xfrm>
            <a:off x="8479425" y="230120"/>
            <a:ext cx="2496096" cy="158235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rot="-3555177">
            <a:off x="-1456144" y="2911698"/>
            <a:ext cx="2122762" cy="1993144"/>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26"/>
          <p:cNvGrpSpPr/>
          <p:nvPr/>
        </p:nvGrpSpPr>
        <p:grpSpPr>
          <a:xfrm>
            <a:off x="167265" y="3779125"/>
            <a:ext cx="360758" cy="258297"/>
            <a:chOff x="4992850" y="4345375"/>
            <a:chExt cx="607336" cy="638400"/>
          </a:xfrm>
        </p:grpSpPr>
        <p:sp>
          <p:nvSpPr>
            <p:cNvPr id="294" name="Google Shape;294;p26"/>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26"/>
          <p:cNvSpPr/>
          <p:nvPr/>
        </p:nvSpPr>
        <p:spPr>
          <a:xfrm>
            <a:off x="8479425" y="5395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6"/>
          <p:cNvGrpSpPr/>
          <p:nvPr/>
        </p:nvGrpSpPr>
        <p:grpSpPr>
          <a:xfrm>
            <a:off x="485797" y="4603996"/>
            <a:ext cx="234196" cy="188409"/>
            <a:chOff x="5151797" y="479071"/>
            <a:chExt cx="234196" cy="188409"/>
          </a:xfrm>
        </p:grpSpPr>
        <p:sp>
          <p:nvSpPr>
            <p:cNvPr id="298" name="Google Shape;298;p26"/>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26"/>
          <p:cNvGrpSpPr/>
          <p:nvPr/>
        </p:nvGrpSpPr>
        <p:grpSpPr>
          <a:xfrm>
            <a:off x="8595429" y="3449772"/>
            <a:ext cx="234788" cy="188409"/>
            <a:chOff x="6428979" y="917397"/>
            <a:chExt cx="234788" cy="188409"/>
          </a:xfrm>
        </p:grpSpPr>
        <p:sp>
          <p:nvSpPr>
            <p:cNvPr id="301" name="Google Shape;301;p26"/>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26"/>
          <p:cNvSpPr/>
          <p:nvPr/>
        </p:nvSpPr>
        <p:spPr>
          <a:xfrm>
            <a:off x="8652025" y="123140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5" name="Google Shape;305;p26"/>
          <p:cNvSpPr txBox="1">
            <a:spLocks noGrp="1"/>
          </p:cNvSpPr>
          <p:nvPr>
            <p:ph type="subTitle" idx="1"/>
          </p:nvPr>
        </p:nvSpPr>
        <p:spPr>
          <a:xfrm>
            <a:off x="1618875" y="1926977"/>
            <a:ext cx="23730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6" name="Google Shape;306;p26"/>
          <p:cNvSpPr txBox="1">
            <a:spLocks noGrp="1"/>
          </p:cNvSpPr>
          <p:nvPr>
            <p:ph type="subTitle" idx="2"/>
          </p:nvPr>
        </p:nvSpPr>
        <p:spPr>
          <a:xfrm>
            <a:off x="5152013" y="1926977"/>
            <a:ext cx="23730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7" name="Google Shape;307;p26"/>
          <p:cNvSpPr txBox="1">
            <a:spLocks noGrp="1"/>
          </p:cNvSpPr>
          <p:nvPr>
            <p:ph type="subTitle" idx="3"/>
          </p:nvPr>
        </p:nvSpPr>
        <p:spPr>
          <a:xfrm>
            <a:off x="1618875" y="3569852"/>
            <a:ext cx="23730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8" name="Google Shape;308;p26"/>
          <p:cNvSpPr txBox="1">
            <a:spLocks noGrp="1"/>
          </p:cNvSpPr>
          <p:nvPr>
            <p:ph type="subTitle" idx="4"/>
          </p:nvPr>
        </p:nvSpPr>
        <p:spPr>
          <a:xfrm>
            <a:off x="5152013" y="3569852"/>
            <a:ext cx="23730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9" name="Google Shape;309;p26"/>
          <p:cNvSpPr txBox="1">
            <a:spLocks noGrp="1"/>
          </p:cNvSpPr>
          <p:nvPr>
            <p:ph type="subTitle" idx="5"/>
          </p:nvPr>
        </p:nvSpPr>
        <p:spPr>
          <a:xfrm>
            <a:off x="1618875" y="1489700"/>
            <a:ext cx="2373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0" name="Google Shape;310;p26"/>
          <p:cNvSpPr txBox="1">
            <a:spLocks noGrp="1"/>
          </p:cNvSpPr>
          <p:nvPr>
            <p:ph type="subTitle" idx="6"/>
          </p:nvPr>
        </p:nvSpPr>
        <p:spPr>
          <a:xfrm>
            <a:off x="1618875" y="3132675"/>
            <a:ext cx="2373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1" name="Google Shape;311;p26"/>
          <p:cNvSpPr txBox="1">
            <a:spLocks noGrp="1"/>
          </p:cNvSpPr>
          <p:nvPr>
            <p:ph type="subTitle" idx="7"/>
          </p:nvPr>
        </p:nvSpPr>
        <p:spPr>
          <a:xfrm>
            <a:off x="5152008" y="1489700"/>
            <a:ext cx="2373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2" name="Google Shape;312;p26"/>
          <p:cNvSpPr txBox="1">
            <a:spLocks noGrp="1"/>
          </p:cNvSpPr>
          <p:nvPr>
            <p:ph type="subTitle" idx="8"/>
          </p:nvPr>
        </p:nvSpPr>
        <p:spPr>
          <a:xfrm>
            <a:off x="5152008" y="3132675"/>
            <a:ext cx="23730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3" name="Google Shape;313;p26"/>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6"/>
        <p:cNvGrpSpPr/>
        <p:nvPr/>
      </p:nvGrpSpPr>
      <p:grpSpPr>
        <a:xfrm>
          <a:off x="0" y="0"/>
          <a:ext cx="0" cy="0"/>
          <a:chOff x="0" y="0"/>
          <a:chExt cx="0" cy="0"/>
        </a:xfrm>
      </p:grpSpPr>
      <p:sp>
        <p:nvSpPr>
          <p:cNvPr id="407" name="Google Shape;407;p32"/>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08"/>
        <p:cNvGrpSpPr/>
        <p:nvPr/>
      </p:nvGrpSpPr>
      <p:grpSpPr>
        <a:xfrm>
          <a:off x="0" y="0"/>
          <a:ext cx="0" cy="0"/>
          <a:chOff x="0" y="0"/>
          <a:chExt cx="0" cy="0"/>
        </a:xfrm>
      </p:grpSpPr>
      <p:sp>
        <p:nvSpPr>
          <p:cNvPr id="409" name="Google Shape;409;p3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rot="3555162" flipH="1">
            <a:off x="-993615" y="620242"/>
            <a:ext cx="1625808" cy="1526544"/>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flipH="1">
            <a:off x="8511080" y="2803089"/>
            <a:ext cx="2259360" cy="2189809"/>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flipH="1">
            <a:off x="325220" y="262450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3"/>
          <p:cNvGrpSpPr/>
          <p:nvPr/>
        </p:nvGrpSpPr>
        <p:grpSpPr>
          <a:xfrm>
            <a:off x="8511086" y="618472"/>
            <a:ext cx="367931" cy="258303"/>
            <a:chOff x="4935811" y="4414372"/>
            <a:chExt cx="367931" cy="258303"/>
          </a:xfrm>
        </p:grpSpPr>
        <p:sp>
          <p:nvSpPr>
            <p:cNvPr id="414" name="Google Shape;414;p33"/>
            <p:cNvSpPr/>
            <p:nvPr/>
          </p:nvSpPr>
          <p:spPr>
            <a:xfrm flipH="1">
              <a:off x="5169642" y="4414375"/>
              <a:ext cx="134100" cy="2583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rot="10800000" flipH="1">
              <a:off x="4935811" y="4414372"/>
              <a:ext cx="134100" cy="2583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33"/>
          <p:cNvSpPr/>
          <p:nvPr/>
        </p:nvSpPr>
        <p:spPr>
          <a:xfrm flipH="1">
            <a:off x="239095" y="38109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33"/>
          <p:cNvGrpSpPr/>
          <p:nvPr/>
        </p:nvGrpSpPr>
        <p:grpSpPr>
          <a:xfrm>
            <a:off x="184447" y="1289308"/>
            <a:ext cx="234196" cy="188409"/>
            <a:chOff x="368022" y="616196"/>
            <a:chExt cx="234196" cy="188409"/>
          </a:xfrm>
        </p:grpSpPr>
        <p:sp>
          <p:nvSpPr>
            <p:cNvPr id="418" name="Google Shape;418;p33"/>
            <p:cNvSpPr/>
            <p:nvPr/>
          </p:nvSpPr>
          <p:spPr>
            <a:xfrm>
              <a:off x="368022" y="616196"/>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477627" y="616196"/>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33"/>
          <p:cNvGrpSpPr/>
          <p:nvPr/>
        </p:nvGrpSpPr>
        <p:grpSpPr>
          <a:xfrm>
            <a:off x="8763527" y="3267172"/>
            <a:ext cx="234788" cy="188409"/>
            <a:chOff x="8551627" y="4274197"/>
            <a:chExt cx="234788" cy="188409"/>
          </a:xfrm>
        </p:grpSpPr>
        <p:sp>
          <p:nvSpPr>
            <p:cNvPr id="421" name="Google Shape;421;p33"/>
            <p:cNvSpPr/>
            <p:nvPr/>
          </p:nvSpPr>
          <p:spPr>
            <a:xfrm>
              <a:off x="8661148" y="42741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8551627" y="42741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3225" y="2254513"/>
            <a:ext cx="4444500" cy="915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3225" y="1322859"/>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txBox="1">
            <a:spLocks noGrp="1"/>
          </p:cNvSpPr>
          <p:nvPr>
            <p:ph type="subTitle" idx="1"/>
          </p:nvPr>
        </p:nvSpPr>
        <p:spPr>
          <a:xfrm>
            <a:off x="713225" y="3209796"/>
            <a:ext cx="44445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3"/>
          <p:cNvGrpSpPr/>
          <p:nvPr/>
        </p:nvGrpSpPr>
        <p:grpSpPr>
          <a:xfrm>
            <a:off x="4923497" y="281246"/>
            <a:ext cx="234196" cy="188409"/>
            <a:chOff x="3889166" y="1636096"/>
            <a:chExt cx="98179" cy="78984"/>
          </a:xfrm>
        </p:grpSpPr>
        <p:sp>
          <p:nvSpPr>
            <p:cNvPr id="18" name="Google Shape;18;p3"/>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3"/>
          <p:cNvGrpSpPr/>
          <p:nvPr/>
        </p:nvGrpSpPr>
        <p:grpSpPr>
          <a:xfrm>
            <a:off x="8670104" y="3863122"/>
            <a:ext cx="234788" cy="188409"/>
            <a:chOff x="4424582" y="1819850"/>
            <a:chExt cx="98427" cy="78984"/>
          </a:xfrm>
        </p:grpSpPr>
        <p:sp>
          <p:nvSpPr>
            <p:cNvPr id="21" name="Google Shape;21;p3"/>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 name="Google Shape;71;p7"/>
          <p:cNvSpPr txBox="1">
            <a:spLocks noGrp="1"/>
          </p:cNvSpPr>
          <p:nvPr>
            <p:ph type="subTitle" idx="1"/>
          </p:nvPr>
        </p:nvSpPr>
        <p:spPr>
          <a:xfrm>
            <a:off x="720000" y="1700300"/>
            <a:ext cx="38439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72" name="Google Shape;72;p7"/>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5805300" y="44748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239100" y="11836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8"/>
          <p:cNvSpPr txBox="1">
            <a:spLocks noGrp="1"/>
          </p:cNvSpPr>
          <p:nvPr>
            <p:ph type="title"/>
          </p:nvPr>
        </p:nvSpPr>
        <p:spPr>
          <a:xfrm>
            <a:off x="713225" y="1111925"/>
            <a:ext cx="4572900" cy="1728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7" name="Google Shape;77;p8"/>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4"/>
        <p:cNvGrpSpPr/>
        <p:nvPr/>
      </p:nvGrpSpPr>
      <p:grpSpPr>
        <a:xfrm>
          <a:off x="0" y="0"/>
          <a:ext cx="0" cy="0"/>
          <a:chOff x="0" y="0"/>
          <a:chExt cx="0" cy="0"/>
        </a:xfrm>
      </p:grpSpPr>
      <p:sp>
        <p:nvSpPr>
          <p:cNvPr id="95" name="Google Shape;95;p13"/>
          <p:cNvSpPr/>
          <p:nvPr/>
        </p:nvSpPr>
        <p:spPr>
          <a:xfrm rot="-5400000">
            <a:off x="7973900" y="246170"/>
            <a:ext cx="2496096" cy="158235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8567075" y="8021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8781950" y="14004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13"/>
          <p:cNvGrpSpPr/>
          <p:nvPr/>
        </p:nvGrpSpPr>
        <p:grpSpPr>
          <a:xfrm>
            <a:off x="8670104" y="4402872"/>
            <a:ext cx="234788" cy="188409"/>
            <a:chOff x="4424582" y="1819850"/>
            <a:chExt cx="98427" cy="78984"/>
          </a:xfrm>
        </p:grpSpPr>
        <p:sp>
          <p:nvSpPr>
            <p:cNvPr id="99" name="Google Shape;99;p13"/>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rot="-6789333">
            <a:off x="-1733103" y="1956216"/>
            <a:ext cx="2259312" cy="2189763"/>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13"/>
          <p:cNvGrpSpPr/>
          <p:nvPr/>
        </p:nvGrpSpPr>
        <p:grpSpPr>
          <a:xfrm rot="10800000">
            <a:off x="190746" y="3262197"/>
            <a:ext cx="234788" cy="188409"/>
            <a:chOff x="4424582" y="1819850"/>
            <a:chExt cx="98427" cy="78984"/>
          </a:xfrm>
        </p:grpSpPr>
        <p:sp>
          <p:nvSpPr>
            <p:cNvPr id="104" name="Google Shape;104;p13"/>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7" name="Google Shape;107;p13"/>
          <p:cNvSpPr txBox="1">
            <a:spLocks noGrp="1"/>
          </p:cNvSpPr>
          <p:nvPr>
            <p:ph type="subTitle" idx="1"/>
          </p:nvPr>
        </p:nvSpPr>
        <p:spPr>
          <a:xfrm>
            <a:off x="1121725" y="2301147"/>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 name="Google Shape;108;p13"/>
          <p:cNvSpPr txBox="1">
            <a:spLocks noGrp="1"/>
          </p:cNvSpPr>
          <p:nvPr>
            <p:ph type="subTitle" idx="2"/>
          </p:nvPr>
        </p:nvSpPr>
        <p:spPr>
          <a:xfrm>
            <a:off x="3820996" y="2301147"/>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subTitle" idx="3"/>
          </p:nvPr>
        </p:nvSpPr>
        <p:spPr>
          <a:xfrm>
            <a:off x="1121725" y="403432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13"/>
          <p:cNvSpPr txBox="1">
            <a:spLocks noGrp="1"/>
          </p:cNvSpPr>
          <p:nvPr>
            <p:ph type="subTitle" idx="4"/>
          </p:nvPr>
        </p:nvSpPr>
        <p:spPr>
          <a:xfrm>
            <a:off x="3820996" y="403432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13"/>
          <p:cNvSpPr txBox="1">
            <a:spLocks noGrp="1"/>
          </p:cNvSpPr>
          <p:nvPr>
            <p:ph type="title" idx="5" hasCustomPrompt="1"/>
          </p:nvPr>
        </p:nvSpPr>
        <p:spPr>
          <a:xfrm>
            <a:off x="1121725" y="1238726"/>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6" hasCustomPrompt="1"/>
          </p:nvPr>
        </p:nvSpPr>
        <p:spPr>
          <a:xfrm>
            <a:off x="1121725" y="2971389"/>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7" hasCustomPrompt="1"/>
          </p:nvPr>
        </p:nvSpPr>
        <p:spPr>
          <a:xfrm>
            <a:off x="3820996" y="1238726"/>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title" idx="8" hasCustomPrompt="1"/>
          </p:nvPr>
        </p:nvSpPr>
        <p:spPr>
          <a:xfrm>
            <a:off x="3820996" y="2971389"/>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subTitle" idx="9"/>
          </p:nvPr>
        </p:nvSpPr>
        <p:spPr>
          <a:xfrm>
            <a:off x="1121725" y="1887187"/>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6" name="Google Shape;116;p13"/>
          <p:cNvSpPr txBox="1">
            <a:spLocks noGrp="1"/>
          </p:cNvSpPr>
          <p:nvPr>
            <p:ph type="subTitle" idx="13"/>
          </p:nvPr>
        </p:nvSpPr>
        <p:spPr>
          <a:xfrm>
            <a:off x="3820996" y="1887187"/>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7" name="Google Shape;117;p13"/>
          <p:cNvSpPr txBox="1">
            <a:spLocks noGrp="1"/>
          </p:cNvSpPr>
          <p:nvPr>
            <p:ph type="subTitle" idx="14"/>
          </p:nvPr>
        </p:nvSpPr>
        <p:spPr>
          <a:xfrm>
            <a:off x="1121725" y="3619850"/>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8" name="Google Shape;118;p13"/>
          <p:cNvSpPr txBox="1">
            <a:spLocks noGrp="1"/>
          </p:cNvSpPr>
          <p:nvPr>
            <p:ph type="subTitle" idx="15"/>
          </p:nvPr>
        </p:nvSpPr>
        <p:spPr>
          <a:xfrm>
            <a:off x="3820996" y="3619850"/>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146"/>
        <p:cNvGrpSpPr/>
        <p:nvPr/>
      </p:nvGrpSpPr>
      <p:grpSpPr>
        <a:xfrm>
          <a:off x="0" y="0"/>
          <a:ext cx="0" cy="0"/>
          <a:chOff x="0" y="0"/>
          <a:chExt cx="0" cy="0"/>
        </a:xfrm>
      </p:grpSpPr>
      <p:sp>
        <p:nvSpPr>
          <p:cNvPr id="147" name="Google Shape;14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8" name="Google Shape;148;p17"/>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rot="-1442292" flipH="1">
            <a:off x="-1773956" y="1176021"/>
            <a:ext cx="2259372" cy="2189821"/>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rot="-360521">
            <a:off x="8538329" y="2293726"/>
            <a:ext cx="1649783" cy="2063573"/>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7"/>
          <p:cNvGrpSpPr/>
          <p:nvPr/>
        </p:nvGrpSpPr>
        <p:grpSpPr>
          <a:xfrm>
            <a:off x="8499415" y="4380125"/>
            <a:ext cx="360758" cy="258297"/>
            <a:chOff x="4992850" y="4345375"/>
            <a:chExt cx="607336" cy="638400"/>
          </a:xfrm>
        </p:grpSpPr>
        <p:sp>
          <p:nvSpPr>
            <p:cNvPr id="152" name="Google Shape;152;p17"/>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7"/>
          <p:cNvSpPr/>
          <p:nvPr/>
        </p:nvSpPr>
        <p:spPr>
          <a:xfrm>
            <a:off x="185425" y="23203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17"/>
          <p:cNvGrpSpPr/>
          <p:nvPr/>
        </p:nvGrpSpPr>
        <p:grpSpPr>
          <a:xfrm>
            <a:off x="175872" y="1344171"/>
            <a:ext cx="234196" cy="188409"/>
            <a:chOff x="5151797" y="479071"/>
            <a:chExt cx="234196" cy="188409"/>
          </a:xfrm>
        </p:grpSpPr>
        <p:sp>
          <p:nvSpPr>
            <p:cNvPr id="156" name="Google Shape;156;p17"/>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17"/>
          <p:cNvGrpSpPr/>
          <p:nvPr/>
        </p:nvGrpSpPr>
        <p:grpSpPr>
          <a:xfrm>
            <a:off x="8060129" y="256622"/>
            <a:ext cx="234788" cy="188409"/>
            <a:chOff x="6428979" y="917397"/>
            <a:chExt cx="234788" cy="188409"/>
          </a:xfrm>
        </p:grpSpPr>
        <p:sp>
          <p:nvSpPr>
            <p:cNvPr id="159" name="Google Shape;159;p17"/>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17"/>
          <p:cNvSpPr/>
          <p:nvPr/>
        </p:nvSpPr>
        <p:spPr>
          <a:xfrm>
            <a:off x="8763375" y="27425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31"/>
        <p:cNvGrpSpPr/>
        <p:nvPr/>
      </p:nvGrpSpPr>
      <p:grpSpPr>
        <a:xfrm>
          <a:off x="0" y="0"/>
          <a:ext cx="0" cy="0"/>
          <a:chOff x="0" y="0"/>
          <a:chExt cx="0" cy="0"/>
        </a:xfrm>
      </p:grpSpPr>
      <p:sp>
        <p:nvSpPr>
          <p:cNvPr id="232" name="Google Shape;232;p23"/>
          <p:cNvSpPr/>
          <p:nvPr/>
        </p:nvSpPr>
        <p:spPr>
          <a:xfrm>
            <a:off x="-1190814" y="-484857"/>
            <a:ext cx="1944724" cy="2432477"/>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rot="-3555149">
            <a:off x="8293717" y="3656862"/>
            <a:ext cx="2410819" cy="2263625"/>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3"/>
          <p:cNvGrpSpPr/>
          <p:nvPr/>
        </p:nvGrpSpPr>
        <p:grpSpPr>
          <a:xfrm>
            <a:off x="8543915" y="4363775"/>
            <a:ext cx="360758" cy="258297"/>
            <a:chOff x="4992850" y="4345375"/>
            <a:chExt cx="607336" cy="638400"/>
          </a:xfrm>
        </p:grpSpPr>
        <p:sp>
          <p:nvSpPr>
            <p:cNvPr id="235" name="Google Shape;235;p23"/>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23"/>
          <p:cNvSpPr/>
          <p:nvPr/>
        </p:nvSpPr>
        <p:spPr>
          <a:xfrm>
            <a:off x="8323225" y="3499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250497" y="2032371"/>
            <a:ext cx="234196" cy="188409"/>
            <a:chOff x="7827572" y="1634046"/>
            <a:chExt cx="234196" cy="188409"/>
          </a:xfrm>
        </p:grpSpPr>
        <p:sp>
          <p:nvSpPr>
            <p:cNvPr id="239" name="Google Shape;239;p23"/>
            <p:cNvSpPr/>
            <p:nvPr/>
          </p:nvSpPr>
          <p:spPr>
            <a:xfrm>
              <a:off x="7827572" y="1634046"/>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7937177" y="1634046"/>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23"/>
          <p:cNvGrpSpPr/>
          <p:nvPr/>
        </p:nvGrpSpPr>
        <p:grpSpPr>
          <a:xfrm>
            <a:off x="8606904" y="3353147"/>
            <a:ext cx="234788" cy="188409"/>
            <a:chOff x="9104754" y="2072372"/>
            <a:chExt cx="234788" cy="188409"/>
          </a:xfrm>
        </p:grpSpPr>
        <p:sp>
          <p:nvSpPr>
            <p:cNvPr id="242" name="Google Shape;242;p23"/>
            <p:cNvSpPr/>
            <p:nvPr/>
          </p:nvSpPr>
          <p:spPr>
            <a:xfrm>
              <a:off x="9214275" y="2072372"/>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9104754" y="2072372"/>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23"/>
          <p:cNvSpPr/>
          <p:nvPr/>
        </p:nvSpPr>
        <p:spPr>
          <a:xfrm>
            <a:off x="223000" y="7101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6" name="Google Shape;246;p23"/>
          <p:cNvSpPr txBox="1">
            <a:spLocks noGrp="1"/>
          </p:cNvSpPr>
          <p:nvPr>
            <p:ph type="subTitle" idx="1"/>
          </p:nvPr>
        </p:nvSpPr>
        <p:spPr>
          <a:xfrm>
            <a:off x="4691954" y="3284752"/>
            <a:ext cx="3612000" cy="86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23"/>
          <p:cNvSpPr txBox="1">
            <a:spLocks noGrp="1"/>
          </p:cNvSpPr>
          <p:nvPr>
            <p:ph type="subTitle" idx="2"/>
          </p:nvPr>
        </p:nvSpPr>
        <p:spPr>
          <a:xfrm>
            <a:off x="839975" y="3284752"/>
            <a:ext cx="3612000" cy="86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23"/>
          <p:cNvSpPr txBox="1">
            <a:spLocks noGrp="1"/>
          </p:cNvSpPr>
          <p:nvPr>
            <p:ph type="subTitle" idx="3"/>
          </p:nvPr>
        </p:nvSpPr>
        <p:spPr>
          <a:xfrm>
            <a:off x="839975" y="2342450"/>
            <a:ext cx="3612000" cy="101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9" name="Google Shape;249;p23"/>
          <p:cNvSpPr txBox="1">
            <a:spLocks noGrp="1"/>
          </p:cNvSpPr>
          <p:nvPr>
            <p:ph type="subTitle" idx="4"/>
          </p:nvPr>
        </p:nvSpPr>
        <p:spPr>
          <a:xfrm>
            <a:off x="4691972" y="2342450"/>
            <a:ext cx="3612000" cy="101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0" name="Google Shape;250;p2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1">
    <p:spTree>
      <p:nvGrpSpPr>
        <p:cNvPr id="1" name="Shape 251"/>
        <p:cNvGrpSpPr/>
        <p:nvPr/>
      </p:nvGrpSpPr>
      <p:grpSpPr>
        <a:xfrm>
          <a:off x="0" y="0"/>
          <a:ext cx="0" cy="0"/>
          <a:chOff x="0" y="0"/>
          <a:chExt cx="0" cy="0"/>
        </a:xfrm>
      </p:grpSpPr>
      <p:sp>
        <p:nvSpPr>
          <p:cNvPr id="252" name="Google Shape;252;p24"/>
          <p:cNvSpPr/>
          <p:nvPr/>
        </p:nvSpPr>
        <p:spPr>
          <a:xfrm>
            <a:off x="-690854" y="831214"/>
            <a:ext cx="1404077" cy="1318319"/>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8063173" y="3965293"/>
            <a:ext cx="1518102" cy="1898839"/>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224750" y="14187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24"/>
          <p:cNvGrpSpPr/>
          <p:nvPr/>
        </p:nvGrpSpPr>
        <p:grpSpPr>
          <a:xfrm>
            <a:off x="7828972" y="294071"/>
            <a:ext cx="234196" cy="188409"/>
            <a:chOff x="3889166" y="1636096"/>
            <a:chExt cx="98179" cy="78984"/>
          </a:xfrm>
        </p:grpSpPr>
        <p:sp>
          <p:nvSpPr>
            <p:cNvPr id="256" name="Google Shape;256;p24"/>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24"/>
          <p:cNvGrpSpPr/>
          <p:nvPr/>
        </p:nvGrpSpPr>
        <p:grpSpPr>
          <a:xfrm>
            <a:off x="8246852" y="4332212"/>
            <a:ext cx="367931" cy="258169"/>
            <a:chOff x="4992850" y="4345375"/>
            <a:chExt cx="619413" cy="638400"/>
          </a:xfrm>
        </p:grpSpPr>
        <p:sp>
          <p:nvSpPr>
            <p:cNvPr id="259" name="Google Shape;259;p24"/>
            <p:cNvSpPr/>
            <p:nvPr/>
          </p:nvSpPr>
          <p:spPr>
            <a:xfrm>
              <a:off x="4992850" y="4345375"/>
              <a:ext cx="225900" cy="638400"/>
            </a:xfrm>
            <a:prstGeom prst="leftBrace">
              <a:avLst>
                <a:gd name="adj1" fmla="val 2174"/>
                <a:gd name="adj2" fmla="val 5000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rot="10800000">
              <a:off x="5386363" y="4345375"/>
              <a:ext cx="225900" cy="638400"/>
            </a:xfrm>
            <a:prstGeom prst="leftBrace">
              <a:avLst>
                <a:gd name="adj1" fmla="val 2174"/>
                <a:gd name="adj2" fmla="val 5000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24"/>
          <p:cNvGrpSpPr/>
          <p:nvPr/>
        </p:nvGrpSpPr>
        <p:grpSpPr>
          <a:xfrm>
            <a:off x="8746054" y="957297"/>
            <a:ext cx="234788" cy="188409"/>
            <a:chOff x="4424582" y="1819850"/>
            <a:chExt cx="98427" cy="78984"/>
          </a:xfrm>
        </p:grpSpPr>
        <p:sp>
          <p:nvSpPr>
            <p:cNvPr id="262" name="Google Shape;262;p24"/>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5" name="Google Shape;265;p24"/>
          <p:cNvSpPr txBox="1">
            <a:spLocks noGrp="1"/>
          </p:cNvSpPr>
          <p:nvPr>
            <p:ph type="subTitle" idx="1"/>
          </p:nvPr>
        </p:nvSpPr>
        <p:spPr>
          <a:xfrm>
            <a:off x="4832078" y="1789575"/>
            <a:ext cx="3254100" cy="1955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6" name="Google Shape;266;p24"/>
          <p:cNvSpPr txBox="1">
            <a:spLocks noGrp="1"/>
          </p:cNvSpPr>
          <p:nvPr>
            <p:ph type="subTitle" idx="2"/>
          </p:nvPr>
        </p:nvSpPr>
        <p:spPr>
          <a:xfrm>
            <a:off x="1057900" y="1789575"/>
            <a:ext cx="3254100" cy="1955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 name="Google Shape;267;p24"/>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8" r:id="rId5"/>
    <p:sldLayoutId id="2147483659" r:id="rId6"/>
    <p:sldLayoutId id="2147483663" r:id="rId7"/>
    <p:sldLayoutId id="2147483669" r:id="rId8"/>
    <p:sldLayoutId id="2147483670" r:id="rId9"/>
    <p:sldLayoutId id="2147483671" r:id="rId10"/>
    <p:sldLayoutId id="2147483672" r:id="rId11"/>
    <p:sldLayoutId id="2147483678" r:id="rId12"/>
    <p:sldLayoutId id="214748367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23"/>
        <p:cNvGrpSpPr/>
        <p:nvPr/>
      </p:nvGrpSpPr>
      <p:grpSpPr>
        <a:xfrm>
          <a:off x="0" y="0"/>
          <a:ext cx="0" cy="0"/>
          <a:chOff x="0" y="0"/>
          <a:chExt cx="0" cy="0"/>
        </a:xfrm>
      </p:grpSpPr>
      <p:sp>
        <p:nvSpPr>
          <p:cNvPr id="424" name="Google Shape;424;p3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425" name="Google Shape;425;p3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7"/>
          <p:cNvSpPr txBox="1">
            <a:spLocks noGrp="1"/>
          </p:cNvSpPr>
          <p:nvPr>
            <p:ph type="ctrTitle"/>
          </p:nvPr>
        </p:nvSpPr>
        <p:spPr>
          <a:xfrm>
            <a:off x="713225" y="1122674"/>
            <a:ext cx="4100400" cy="218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Deque </a:t>
            </a:r>
            <a:br>
              <a:rPr lang="en" sz="5400" dirty="0"/>
            </a:br>
            <a:r>
              <a:rPr lang="en" sz="2300" b="0" dirty="0"/>
              <a:t>implementing a deque by MIPS assembly.</a:t>
            </a:r>
            <a:endParaRPr sz="2300" b="0" dirty="0"/>
          </a:p>
        </p:txBody>
      </p:sp>
      <p:cxnSp>
        <p:nvCxnSpPr>
          <p:cNvPr id="657" name="Google Shape;657;p37"/>
          <p:cNvCxnSpPr/>
          <p:nvPr/>
        </p:nvCxnSpPr>
        <p:spPr>
          <a:xfrm>
            <a:off x="780725" y="3365350"/>
            <a:ext cx="3869700" cy="0"/>
          </a:xfrm>
          <a:prstGeom prst="straightConnector1">
            <a:avLst/>
          </a:prstGeom>
          <a:noFill/>
          <a:ln w="28575" cap="flat" cmpd="sng">
            <a:solidFill>
              <a:schemeClr val="accent4"/>
            </a:solidFill>
            <a:prstDash val="solid"/>
            <a:round/>
            <a:headEnd type="none" w="med" len="med"/>
            <a:tailEnd type="none" w="med" len="med"/>
          </a:ln>
        </p:spPr>
      </p:cxnSp>
      <p:pic>
        <p:nvPicPr>
          <p:cNvPr id="6" name="Picture 5">
            <a:extLst>
              <a:ext uri="{FF2B5EF4-FFF2-40B4-BE49-F238E27FC236}">
                <a16:creationId xmlns:a16="http://schemas.microsoft.com/office/drawing/2014/main" id="{243A6B87-1D3D-844C-3000-C2DFD1B68DC2}"/>
              </a:ext>
            </a:extLst>
          </p:cNvPr>
          <p:cNvPicPr>
            <a:picLocks noChangeAspect="1"/>
          </p:cNvPicPr>
          <p:nvPr/>
        </p:nvPicPr>
        <p:blipFill>
          <a:blip r:embed="rId3"/>
          <a:stretch>
            <a:fillRect/>
          </a:stretch>
        </p:blipFill>
        <p:spPr>
          <a:xfrm>
            <a:off x="4732941" y="534240"/>
            <a:ext cx="4007198" cy="400719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33"/>
                                        </p:tgtEl>
                                        <p:attrNameLst>
                                          <p:attrName>style.visibility</p:attrName>
                                        </p:attrNameLst>
                                      </p:cBhvr>
                                      <p:to>
                                        <p:strVal val="visible"/>
                                      </p:to>
                                    </p:set>
                                    <p:anim calcmode="lin" valueType="num">
                                      <p:cBhvr additive="base">
                                        <p:cTn id="12" dur="500" fill="hold"/>
                                        <p:tgtEl>
                                          <p:spTgt spid="433"/>
                                        </p:tgtEl>
                                        <p:attrNameLst>
                                          <p:attrName>ppt_x</p:attrName>
                                        </p:attrNameLst>
                                      </p:cBhvr>
                                      <p:tavLst>
                                        <p:tav tm="0">
                                          <p:val>
                                            <p:strVal val="#ppt_x"/>
                                          </p:val>
                                        </p:tav>
                                        <p:tav tm="100000">
                                          <p:val>
                                            <p:strVal val="#ppt_x"/>
                                          </p:val>
                                        </p:tav>
                                      </p:tavLst>
                                    </p:anim>
                                    <p:anim calcmode="lin" valueType="num">
                                      <p:cBhvr additive="base">
                                        <p:cTn id="13" dur="500" fill="hold"/>
                                        <p:tgtEl>
                                          <p:spTgt spid="43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57"/>
                                        </p:tgtEl>
                                        <p:attrNameLst>
                                          <p:attrName>style.visibility</p:attrName>
                                        </p:attrNameLst>
                                      </p:cBhvr>
                                      <p:to>
                                        <p:strVal val="visible"/>
                                      </p:to>
                                    </p:set>
                                    <p:anim calcmode="lin" valueType="num">
                                      <p:cBhvr additive="base">
                                        <p:cTn id="18" dur="500" fill="hold"/>
                                        <p:tgtEl>
                                          <p:spTgt spid="657"/>
                                        </p:tgtEl>
                                        <p:attrNameLst>
                                          <p:attrName>ppt_x</p:attrName>
                                        </p:attrNameLst>
                                      </p:cBhvr>
                                      <p:tavLst>
                                        <p:tav tm="0">
                                          <p:val>
                                            <p:strVal val="#ppt_x"/>
                                          </p:val>
                                        </p:tav>
                                        <p:tav tm="100000">
                                          <p:val>
                                            <p:strVal val="#ppt_x"/>
                                          </p:val>
                                        </p:tav>
                                      </p:tavLst>
                                    </p:anim>
                                    <p:anim calcmode="lin" valueType="num">
                                      <p:cBhvr additive="base">
                                        <p:cTn id="19" dur="500" fill="hold"/>
                                        <p:tgtEl>
                                          <p:spTgt spid="6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46"/>
          <p:cNvSpPr txBox="1">
            <a:spLocks noGrp="1"/>
          </p:cNvSpPr>
          <p:nvPr>
            <p:ph type="title"/>
          </p:nvPr>
        </p:nvSpPr>
        <p:spPr>
          <a:xfrm>
            <a:off x="1919738" y="340898"/>
            <a:ext cx="3734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Deque Functions</a:t>
            </a:r>
            <a:endParaRPr dirty="0"/>
          </a:p>
        </p:txBody>
      </p:sp>
      <p:sp>
        <p:nvSpPr>
          <p:cNvPr id="1352" name="Google Shape;1352;p46"/>
          <p:cNvSpPr txBox="1">
            <a:spLocks noGrp="1"/>
          </p:cNvSpPr>
          <p:nvPr>
            <p:ph type="subTitle" idx="1"/>
          </p:nvPr>
        </p:nvSpPr>
        <p:spPr>
          <a:xfrm>
            <a:off x="811150" y="1378389"/>
            <a:ext cx="2975988" cy="37117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function algorithm is as following:</a:t>
            </a:r>
          </a:p>
          <a:p>
            <a:pPr marL="342900" lvl="0" indent="-342900" algn="l" rtl="0">
              <a:spcBef>
                <a:spcPts val="0"/>
              </a:spcBef>
              <a:spcAft>
                <a:spcPts val="0"/>
              </a:spcAft>
              <a:buAutoNum type="arabicParenR"/>
            </a:pPr>
            <a:r>
              <a:rPr lang="en-US" dirty="0"/>
              <a:t>creates a new product using the </a:t>
            </a:r>
            <a:r>
              <a:rPr lang="en-US" dirty="0" err="1"/>
              <a:t>createProduct</a:t>
            </a:r>
            <a:r>
              <a:rPr lang="en-US" dirty="0"/>
              <a:t> function and the provided parameters.</a:t>
            </a:r>
          </a:p>
          <a:p>
            <a:pPr marL="342900" lvl="0" indent="-342900" algn="l" rtl="0">
              <a:spcBef>
                <a:spcPts val="0"/>
              </a:spcBef>
              <a:spcAft>
                <a:spcPts val="0"/>
              </a:spcAft>
              <a:buAutoNum type="arabicParenR"/>
            </a:pPr>
            <a:r>
              <a:rPr lang="en-US" dirty="0"/>
              <a:t> If the deque is empty the new product is inserted as the only element in the deque.</a:t>
            </a:r>
          </a:p>
          <a:p>
            <a:pPr marL="342900" lvl="0" indent="-342900" algn="l" rtl="0">
              <a:spcBef>
                <a:spcPts val="0"/>
              </a:spcBef>
              <a:spcAft>
                <a:spcPts val="0"/>
              </a:spcAft>
              <a:buAutoNum type="arabicParenR"/>
            </a:pPr>
            <a:r>
              <a:rPr lang="en-US" dirty="0"/>
              <a:t> If the deque is not empty, the new product is inserted at the front of the deque, and the pointers are adjusted accordingly.</a:t>
            </a:r>
            <a:endParaRPr dirty="0"/>
          </a:p>
        </p:txBody>
      </p:sp>
      <p:sp>
        <p:nvSpPr>
          <p:cNvPr id="1356" name="Google Shape;1356;p46"/>
          <p:cNvSpPr txBox="1">
            <a:spLocks noGrp="1"/>
          </p:cNvSpPr>
          <p:nvPr>
            <p:ph type="subTitle" idx="5"/>
          </p:nvPr>
        </p:nvSpPr>
        <p:spPr>
          <a:xfrm>
            <a:off x="720000" y="945307"/>
            <a:ext cx="2747385"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InsertFront</a:t>
            </a:r>
            <a:r>
              <a:rPr lang="ar-DZ" dirty="0"/>
              <a:t> </a:t>
            </a:r>
            <a:r>
              <a:rPr lang="en-US" dirty="0"/>
              <a:t>O(1)</a:t>
            </a:r>
            <a:endParaRPr dirty="0"/>
          </a:p>
        </p:txBody>
      </p:sp>
      <p:pic>
        <p:nvPicPr>
          <p:cNvPr id="15" name="Picture 14">
            <a:extLst>
              <a:ext uri="{FF2B5EF4-FFF2-40B4-BE49-F238E27FC236}">
                <a16:creationId xmlns:a16="http://schemas.microsoft.com/office/drawing/2014/main" id="{82D70D26-FF41-5D68-382F-474AC2DDF4F4}"/>
              </a:ext>
            </a:extLst>
          </p:cNvPr>
          <p:cNvPicPr>
            <a:picLocks noChangeAspect="1"/>
          </p:cNvPicPr>
          <p:nvPr/>
        </p:nvPicPr>
        <p:blipFill>
          <a:blip r:embed="rId3"/>
          <a:stretch>
            <a:fillRect/>
          </a:stretch>
        </p:blipFill>
        <p:spPr>
          <a:xfrm>
            <a:off x="3946161" y="1523225"/>
            <a:ext cx="5075919" cy="2858275"/>
          </a:xfrm>
          <a:prstGeom prst="rect">
            <a:avLst/>
          </a:prstGeom>
        </p:spPr>
      </p:pic>
      <p:sp>
        <p:nvSpPr>
          <p:cNvPr id="17" name="TextBox 16">
            <a:extLst>
              <a:ext uri="{FF2B5EF4-FFF2-40B4-BE49-F238E27FC236}">
                <a16:creationId xmlns:a16="http://schemas.microsoft.com/office/drawing/2014/main" id="{7EFB3939-F671-7595-2CE0-D43D9E5E425F}"/>
              </a:ext>
            </a:extLst>
          </p:cNvPr>
          <p:cNvSpPr txBox="1"/>
          <p:nvPr/>
        </p:nvSpPr>
        <p:spPr>
          <a:xfrm>
            <a:off x="720000" y="182394"/>
            <a:ext cx="1202055" cy="1015663"/>
          </a:xfrm>
          <a:prstGeom prst="rect">
            <a:avLst/>
          </a:prstGeom>
          <a:noFill/>
        </p:spPr>
        <p:txBody>
          <a:bodyPr wrap="square">
            <a:spAutoFit/>
          </a:bodyPr>
          <a:lstStyle/>
          <a:p>
            <a:pPr marL="0" lvl="0" indent="0" algn="l" rtl="0">
              <a:spcBef>
                <a:spcPts val="0"/>
              </a:spcBef>
              <a:spcAft>
                <a:spcPts val="0"/>
              </a:spcAft>
              <a:buNone/>
            </a:pPr>
            <a:r>
              <a:rPr lang="en" sz="6000" b="1" dirty="0">
                <a:solidFill>
                  <a:schemeClr val="accent1"/>
                </a:solidFill>
                <a:latin typeface="Poppins"/>
                <a:cs typeface="Poppins"/>
              </a:rPr>
              <a:t>0</a:t>
            </a:r>
            <a:r>
              <a:rPr lang="en" sz="6000" b="1" dirty="0">
                <a:solidFill>
                  <a:schemeClr val="accent1"/>
                </a:solidFill>
                <a:latin typeface="Poppins"/>
                <a:cs typeface="Poppins"/>
                <a:sym typeface="Poppins"/>
              </a:rPr>
              <a:t>3</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51"/>
                                        </p:tgtEl>
                                        <p:attrNameLst>
                                          <p:attrName>style.visibility</p:attrName>
                                        </p:attrNameLst>
                                      </p:cBhvr>
                                      <p:to>
                                        <p:strVal val="visible"/>
                                      </p:to>
                                    </p:set>
                                    <p:anim calcmode="lin" valueType="num">
                                      <p:cBhvr additive="base">
                                        <p:cTn id="11" dur="500" fill="hold"/>
                                        <p:tgtEl>
                                          <p:spTgt spid="1351"/>
                                        </p:tgtEl>
                                        <p:attrNameLst>
                                          <p:attrName>ppt_x</p:attrName>
                                        </p:attrNameLst>
                                      </p:cBhvr>
                                      <p:tavLst>
                                        <p:tav tm="0">
                                          <p:val>
                                            <p:strVal val="#ppt_x"/>
                                          </p:val>
                                        </p:tav>
                                        <p:tav tm="100000">
                                          <p:val>
                                            <p:strVal val="#ppt_x"/>
                                          </p:val>
                                        </p:tav>
                                      </p:tavLst>
                                    </p:anim>
                                    <p:anim calcmode="lin" valueType="num">
                                      <p:cBhvr additive="base">
                                        <p:cTn id="12" dur="500" fill="hold"/>
                                        <p:tgtEl>
                                          <p:spTgt spid="135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56">
                                            <p:txEl>
                                              <p:pRg st="0" end="0"/>
                                            </p:txEl>
                                          </p:spTgt>
                                        </p:tgtEl>
                                        <p:attrNameLst>
                                          <p:attrName>style.visibility</p:attrName>
                                        </p:attrNameLst>
                                      </p:cBhvr>
                                      <p:to>
                                        <p:strVal val="visible"/>
                                      </p:to>
                                    </p:set>
                                    <p:anim calcmode="lin" valueType="num">
                                      <p:cBhvr additive="base">
                                        <p:cTn id="17" dur="500" fill="hold"/>
                                        <p:tgtEl>
                                          <p:spTgt spid="135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52">
                                            <p:txEl>
                                              <p:pRg st="0" end="0"/>
                                            </p:txEl>
                                          </p:spTgt>
                                        </p:tgtEl>
                                        <p:attrNameLst>
                                          <p:attrName>style.visibility</p:attrName>
                                        </p:attrNameLst>
                                      </p:cBhvr>
                                      <p:to>
                                        <p:strVal val="visible"/>
                                      </p:to>
                                    </p:set>
                                    <p:anim calcmode="lin" valueType="num">
                                      <p:cBhvr additive="base">
                                        <p:cTn id="23" dur="500" fill="hold"/>
                                        <p:tgtEl>
                                          <p:spTgt spid="1352">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52">
                                            <p:txEl>
                                              <p:pRg st="1" end="1"/>
                                            </p:txEl>
                                          </p:spTgt>
                                        </p:tgtEl>
                                        <p:attrNameLst>
                                          <p:attrName>style.visibility</p:attrName>
                                        </p:attrNameLst>
                                      </p:cBhvr>
                                      <p:to>
                                        <p:strVal val="visible"/>
                                      </p:to>
                                    </p:set>
                                    <p:anim calcmode="lin" valueType="num">
                                      <p:cBhvr additive="base">
                                        <p:cTn id="29" dur="500" fill="hold"/>
                                        <p:tgtEl>
                                          <p:spTgt spid="1352">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52">
                                            <p:txEl>
                                              <p:pRg st="2" end="2"/>
                                            </p:txEl>
                                          </p:spTgt>
                                        </p:tgtEl>
                                        <p:attrNameLst>
                                          <p:attrName>style.visibility</p:attrName>
                                        </p:attrNameLst>
                                      </p:cBhvr>
                                      <p:to>
                                        <p:strVal val="visible"/>
                                      </p:to>
                                    </p:set>
                                    <p:anim calcmode="lin" valueType="num">
                                      <p:cBhvr additive="base">
                                        <p:cTn id="35" dur="500" fill="hold"/>
                                        <p:tgtEl>
                                          <p:spTgt spid="1352">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52">
                                            <p:txEl>
                                              <p:pRg st="3" end="3"/>
                                            </p:txEl>
                                          </p:spTgt>
                                        </p:tgtEl>
                                        <p:attrNameLst>
                                          <p:attrName>style.visibility</p:attrName>
                                        </p:attrNameLst>
                                      </p:cBhvr>
                                      <p:to>
                                        <p:strVal val="visible"/>
                                      </p:to>
                                    </p:set>
                                    <p:anim calcmode="lin" valueType="num">
                                      <p:cBhvr additive="base">
                                        <p:cTn id="41" dur="500" fill="hold"/>
                                        <p:tgtEl>
                                          <p:spTgt spid="1352">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52">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 grpId="0"/>
      <p:bldP spid="1352" grpId="0" build="p"/>
      <p:bldP spid="1356" grpId="0" build="p"/>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445C49D-BBE0-67BB-00CE-9CC452318BDE}"/>
              </a:ext>
            </a:extLst>
          </p:cNvPr>
          <p:cNvSpPr>
            <a:spLocks noGrp="1"/>
          </p:cNvSpPr>
          <p:nvPr>
            <p:ph type="subTitle" idx="1"/>
          </p:nvPr>
        </p:nvSpPr>
        <p:spPr>
          <a:xfrm>
            <a:off x="666660" y="983752"/>
            <a:ext cx="3059805" cy="4014968"/>
          </a:xfrm>
        </p:spPr>
        <p:txBody>
          <a:bodyPr/>
          <a:lstStyle/>
          <a:p>
            <a:pPr algn="l"/>
            <a:r>
              <a:rPr lang="en" dirty="0"/>
              <a:t>This function algorithm is as following:</a:t>
            </a:r>
            <a:endParaRPr lang="en-US" dirty="0"/>
          </a:p>
          <a:p>
            <a:pPr algn="l"/>
            <a:r>
              <a:rPr lang="en-US" dirty="0"/>
              <a:t>1) The function creates a new product using the </a:t>
            </a:r>
            <a:r>
              <a:rPr lang="en-US" dirty="0" err="1"/>
              <a:t>createProduct</a:t>
            </a:r>
            <a:r>
              <a:rPr lang="en-US" dirty="0"/>
              <a:t> function and the provided parameters.</a:t>
            </a:r>
          </a:p>
          <a:p>
            <a:pPr algn="l"/>
            <a:r>
              <a:rPr lang="en-US" dirty="0"/>
              <a:t>2) If the deque is empty the new product is inserted as the only element in the deque.</a:t>
            </a:r>
          </a:p>
          <a:p>
            <a:pPr algn="l"/>
            <a:r>
              <a:rPr lang="en-US" dirty="0"/>
              <a:t>3) If the deque is not empty, the new product is inserted at the rear of the deque, and the pointers are adjusted accordingly.</a:t>
            </a:r>
          </a:p>
        </p:txBody>
      </p:sp>
      <p:sp>
        <p:nvSpPr>
          <p:cNvPr id="7" name="Subtitle 6">
            <a:extLst>
              <a:ext uri="{FF2B5EF4-FFF2-40B4-BE49-F238E27FC236}">
                <a16:creationId xmlns:a16="http://schemas.microsoft.com/office/drawing/2014/main" id="{E05C07E9-4737-EBF3-559B-43DEA0EF51B9}"/>
              </a:ext>
            </a:extLst>
          </p:cNvPr>
          <p:cNvSpPr>
            <a:spLocks noGrp="1"/>
          </p:cNvSpPr>
          <p:nvPr>
            <p:ph type="subTitle" idx="5"/>
          </p:nvPr>
        </p:nvSpPr>
        <p:spPr>
          <a:xfrm>
            <a:off x="666660" y="478252"/>
            <a:ext cx="3059805" cy="505500"/>
          </a:xfrm>
        </p:spPr>
        <p:txBody>
          <a:bodyPr/>
          <a:lstStyle/>
          <a:p>
            <a:pPr marL="0" lvl="0" indent="0" algn="ctr" rtl="0">
              <a:spcBef>
                <a:spcPts val="0"/>
              </a:spcBef>
              <a:spcAft>
                <a:spcPts val="0"/>
              </a:spcAft>
              <a:buNone/>
            </a:pPr>
            <a:r>
              <a:rPr lang="en-US" dirty="0" err="1"/>
              <a:t>InsertRear</a:t>
            </a:r>
            <a:r>
              <a:rPr lang="en-US" dirty="0"/>
              <a:t> O(1)</a:t>
            </a:r>
          </a:p>
        </p:txBody>
      </p:sp>
      <p:pic>
        <p:nvPicPr>
          <p:cNvPr id="12" name="Picture 11">
            <a:extLst>
              <a:ext uri="{FF2B5EF4-FFF2-40B4-BE49-F238E27FC236}">
                <a16:creationId xmlns:a16="http://schemas.microsoft.com/office/drawing/2014/main" id="{D92EE9F3-4BA1-2F80-0EAF-3815EAEB8D9D}"/>
              </a:ext>
            </a:extLst>
          </p:cNvPr>
          <p:cNvPicPr>
            <a:picLocks noChangeAspect="1"/>
          </p:cNvPicPr>
          <p:nvPr/>
        </p:nvPicPr>
        <p:blipFill>
          <a:blip r:embed="rId2"/>
          <a:stretch>
            <a:fillRect/>
          </a:stretch>
        </p:blipFill>
        <p:spPr>
          <a:xfrm>
            <a:off x="3787139" y="983752"/>
            <a:ext cx="5151405" cy="3354017"/>
          </a:xfrm>
          <a:prstGeom prst="rect">
            <a:avLst/>
          </a:prstGeom>
        </p:spPr>
      </p:pic>
    </p:spTree>
    <p:extLst>
      <p:ext uri="{BB962C8B-B14F-4D97-AF65-F5344CB8AC3E}">
        <p14:creationId xmlns:p14="http://schemas.microsoft.com/office/powerpoint/2010/main" val="19464236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3580-A750-2BAB-498C-1F954FAC7F0C}"/>
              </a:ext>
            </a:extLst>
          </p:cNvPr>
          <p:cNvSpPr>
            <a:spLocks noGrp="1"/>
          </p:cNvSpPr>
          <p:nvPr>
            <p:ph type="title"/>
          </p:nvPr>
        </p:nvSpPr>
        <p:spPr>
          <a:xfrm>
            <a:off x="720000" y="445025"/>
            <a:ext cx="3531960" cy="572700"/>
          </a:xfrm>
        </p:spPr>
        <p:txBody>
          <a:bodyPr/>
          <a:lstStyle/>
          <a:p>
            <a:r>
              <a:rPr lang="en-US" dirty="0" err="1"/>
              <a:t>deleteFront</a:t>
            </a:r>
            <a:r>
              <a:rPr lang="en-US" dirty="0"/>
              <a:t> O(1)</a:t>
            </a:r>
          </a:p>
        </p:txBody>
      </p:sp>
      <p:sp>
        <p:nvSpPr>
          <p:cNvPr id="4" name="Subtitle 3">
            <a:extLst>
              <a:ext uri="{FF2B5EF4-FFF2-40B4-BE49-F238E27FC236}">
                <a16:creationId xmlns:a16="http://schemas.microsoft.com/office/drawing/2014/main" id="{178C6ADC-3D59-EC57-FFEE-806EF5D18ACF}"/>
              </a:ext>
            </a:extLst>
          </p:cNvPr>
          <p:cNvSpPr>
            <a:spLocks noGrp="1"/>
          </p:cNvSpPr>
          <p:nvPr>
            <p:ph type="subTitle" idx="2"/>
          </p:nvPr>
        </p:nvSpPr>
        <p:spPr>
          <a:xfrm>
            <a:off x="867176" y="1069355"/>
            <a:ext cx="3232384" cy="3014966"/>
          </a:xfrm>
        </p:spPr>
        <p:txBody>
          <a:bodyPr/>
          <a:lstStyle/>
          <a:p>
            <a:pPr algn="l"/>
            <a:r>
              <a:rPr lang="ar-DZ" dirty="0"/>
              <a:t> (1</a:t>
            </a:r>
            <a:r>
              <a:rPr lang="en-US" dirty="0"/>
              <a:t>The function checks if the deque is empty using the </a:t>
            </a:r>
            <a:r>
              <a:rPr lang="en-US" dirty="0" err="1"/>
              <a:t>isEmpty</a:t>
            </a:r>
            <a:r>
              <a:rPr lang="en-US" dirty="0"/>
              <a:t> function. If the deque is empty, it prints a message and returns.</a:t>
            </a:r>
          </a:p>
          <a:p>
            <a:pPr algn="l"/>
            <a:r>
              <a:rPr lang="en-US" dirty="0"/>
              <a:t>2) If the deque is not empty, it removes the product at the front of the deque and adjusts the pointers accordingly.</a:t>
            </a:r>
          </a:p>
          <a:p>
            <a:pPr algn="l"/>
            <a:r>
              <a:rPr lang="en-US" dirty="0"/>
              <a:t>3) The size of the deque is decremented after the deletion.</a:t>
            </a:r>
          </a:p>
        </p:txBody>
      </p:sp>
      <p:pic>
        <p:nvPicPr>
          <p:cNvPr id="12" name="Picture 11">
            <a:extLst>
              <a:ext uri="{FF2B5EF4-FFF2-40B4-BE49-F238E27FC236}">
                <a16:creationId xmlns:a16="http://schemas.microsoft.com/office/drawing/2014/main" id="{F8483E59-3BFB-C95C-284B-9AA929D5A1F0}"/>
              </a:ext>
            </a:extLst>
          </p:cNvPr>
          <p:cNvPicPr>
            <a:picLocks noChangeAspect="1"/>
          </p:cNvPicPr>
          <p:nvPr/>
        </p:nvPicPr>
        <p:blipFill>
          <a:blip r:embed="rId2"/>
          <a:stretch>
            <a:fillRect/>
          </a:stretch>
        </p:blipFill>
        <p:spPr>
          <a:xfrm>
            <a:off x="4572000" y="533400"/>
            <a:ext cx="4183027" cy="3992880"/>
          </a:xfrm>
          <a:prstGeom prst="rect">
            <a:avLst/>
          </a:prstGeom>
        </p:spPr>
      </p:pic>
    </p:spTree>
    <p:extLst>
      <p:ext uri="{BB962C8B-B14F-4D97-AF65-F5344CB8AC3E}">
        <p14:creationId xmlns:p14="http://schemas.microsoft.com/office/powerpoint/2010/main" val="1386099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F8EF-7743-96F0-D3A5-E3B43F1B3E80}"/>
              </a:ext>
            </a:extLst>
          </p:cNvPr>
          <p:cNvSpPr>
            <a:spLocks noGrp="1"/>
          </p:cNvSpPr>
          <p:nvPr>
            <p:ph type="title"/>
          </p:nvPr>
        </p:nvSpPr>
        <p:spPr/>
        <p:txBody>
          <a:bodyPr/>
          <a:lstStyle/>
          <a:p>
            <a:r>
              <a:rPr lang="en-US" dirty="0" err="1"/>
              <a:t>deleteRear</a:t>
            </a:r>
            <a:r>
              <a:rPr lang="en-US" dirty="0"/>
              <a:t> O(1)</a:t>
            </a:r>
          </a:p>
        </p:txBody>
      </p:sp>
      <p:sp>
        <p:nvSpPr>
          <p:cNvPr id="3" name="Subtitle 2">
            <a:extLst>
              <a:ext uri="{FF2B5EF4-FFF2-40B4-BE49-F238E27FC236}">
                <a16:creationId xmlns:a16="http://schemas.microsoft.com/office/drawing/2014/main" id="{96622793-2808-947B-1E81-6E31D9EE2488}"/>
              </a:ext>
            </a:extLst>
          </p:cNvPr>
          <p:cNvSpPr>
            <a:spLocks noGrp="1"/>
          </p:cNvSpPr>
          <p:nvPr>
            <p:ph type="subTitle" idx="1"/>
          </p:nvPr>
        </p:nvSpPr>
        <p:spPr>
          <a:xfrm>
            <a:off x="1104900" y="1272540"/>
            <a:ext cx="2886975" cy="3425935"/>
          </a:xfrm>
        </p:spPr>
        <p:txBody>
          <a:bodyPr/>
          <a:lstStyle/>
          <a:p>
            <a:pPr marL="482600" indent="-342900" algn="l">
              <a:buAutoNum type="arabicParenR"/>
            </a:pPr>
            <a:r>
              <a:rPr lang="en-US" dirty="0"/>
              <a:t>The function checks if the deque is empty using the </a:t>
            </a:r>
            <a:r>
              <a:rPr lang="en-US" dirty="0" err="1"/>
              <a:t>isEmpty</a:t>
            </a:r>
            <a:r>
              <a:rPr lang="en-US" dirty="0"/>
              <a:t> function. If the deque is empty, it prints a message and returns.</a:t>
            </a:r>
          </a:p>
          <a:p>
            <a:pPr marL="482600" indent="-342900" algn="l">
              <a:buAutoNum type="arabicParenR"/>
            </a:pPr>
            <a:r>
              <a:rPr lang="en-US" dirty="0"/>
              <a:t>If the deque is not empty, it removes the product at the rear of the deque and adjusts the pointers accordingly.</a:t>
            </a:r>
          </a:p>
          <a:p>
            <a:pPr marL="482600" indent="-342900" algn="l">
              <a:buAutoNum type="arabicParenR"/>
            </a:pPr>
            <a:r>
              <a:rPr lang="en-US" dirty="0"/>
              <a:t>The size of the deque is decremented after the deletion.</a:t>
            </a:r>
          </a:p>
        </p:txBody>
      </p:sp>
      <p:pic>
        <p:nvPicPr>
          <p:cNvPr id="13" name="Picture 12">
            <a:extLst>
              <a:ext uri="{FF2B5EF4-FFF2-40B4-BE49-F238E27FC236}">
                <a16:creationId xmlns:a16="http://schemas.microsoft.com/office/drawing/2014/main" id="{F65F6757-8C64-1C0D-3F3A-88E7E9FF798B}"/>
              </a:ext>
            </a:extLst>
          </p:cNvPr>
          <p:cNvPicPr>
            <a:picLocks noChangeAspect="1"/>
          </p:cNvPicPr>
          <p:nvPr/>
        </p:nvPicPr>
        <p:blipFill>
          <a:blip r:embed="rId2"/>
          <a:stretch>
            <a:fillRect/>
          </a:stretch>
        </p:blipFill>
        <p:spPr>
          <a:xfrm>
            <a:off x="4441071" y="525578"/>
            <a:ext cx="4039989" cy="4092343"/>
          </a:xfrm>
          <a:prstGeom prst="rect">
            <a:avLst/>
          </a:prstGeom>
        </p:spPr>
      </p:pic>
    </p:spTree>
    <p:extLst>
      <p:ext uri="{BB962C8B-B14F-4D97-AF65-F5344CB8AC3E}">
        <p14:creationId xmlns:p14="http://schemas.microsoft.com/office/powerpoint/2010/main" val="34582173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F96F-EB73-BB97-670D-FB1B743CA123}"/>
              </a:ext>
            </a:extLst>
          </p:cNvPr>
          <p:cNvSpPr>
            <a:spLocks noGrp="1"/>
          </p:cNvSpPr>
          <p:nvPr>
            <p:ph type="title"/>
          </p:nvPr>
        </p:nvSpPr>
        <p:spPr/>
        <p:txBody>
          <a:bodyPr/>
          <a:lstStyle/>
          <a:p>
            <a:r>
              <a:rPr lang="en-US" dirty="0"/>
              <a:t>Getting Functions</a:t>
            </a:r>
          </a:p>
        </p:txBody>
      </p:sp>
      <p:pic>
        <p:nvPicPr>
          <p:cNvPr id="12" name="Picture 11">
            <a:extLst>
              <a:ext uri="{FF2B5EF4-FFF2-40B4-BE49-F238E27FC236}">
                <a16:creationId xmlns:a16="http://schemas.microsoft.com/office/drawing/2014/main" id="{44330EF5-9333-427A-0F04-33640CA65AB5}"/>
              </a:ext>
            </a:extLst>
          </p:cNvPr>
          <p:cNvPicPr>
            <a:picLocks noChangeAspect="1"/>
          </p:cNvPicPr>
          <p:nvPr/>
        </p:nvPicPr>
        <p:blipFill>
          <a:blip r:embed="rId2"/>
          <a:stretch>
            <a:fillRect/>
          </a:stretch>
        </p:blipFill>
        <p:spPr>
          <a:xfrm>
            <a:off x="5061125" y="225217"/>
            <a:ext cx="3362875" cy="4473258"/>
          </a:xfrm>
          <a:prstGeom prst="rect">
            <a:avLst/>
          </a:prstGeom>
        </p:spPr>
      </p:pic>
      <p:sp>
        <p:nvSpPr>
          <p:cNvPr id="13" name="TextBox 12">
            <a:extLst>
              <a:ext uri="{FF2B5EF4-FFF2-40B4-BE49-F238E27FC236}">
                <a16:creationId xmlns:a16="http://schemas.microsoft.com/office/drawing/2014/main" id="{37FA5D3A-CF15-0028-8715-16548E6FC282}"/>
              </a:ext>
            </a:extLst>
          </p:cNvPr>
          <p:cNvSpPr txBox="1"/>
          <p:nvPr/>
        </p:nvSpPr>
        <p:spPr>
          <a:xfrm>
            <a:off x="720000" y="1257662"/>
            <a:ext cx="3139440" cy="1600438"/>
          </a:xfrm>
          <a:prstGeom prst="rect">
            <a:avLst/>
          </a:prstGeom>
          <a:noFill/>
        </p:spPr>
        <p:txBody>
          <a:bodyPr wrap="square" rtlCol="0">
            <a:spAutoFit/>
          </a:bodyPr>
          <a:lstStyle/>
          <a:p>
            <a:r>
              <a:rPr lang="en-US" dirty="0"/>
              <a:t>To enhance </a:t>
            </a:r>
            <a:r>
              <a:rPr lang="en-US" b="1" dirty="0"/>
              <a:t>encapsulation</a:t>
            </a:r>
            <a:r>
              <a:rPr lang="en-US" dirty="0"/>
              <a:t>, deque data is not  accessed by their variables directly, but getting functions (getFront, getRear, getSize) are implemented to access those data</a:t>
            </a:r>
          </a:p>
          <a:p>
            <a:endParaRPr lang="en-US" dirty="0"/>
          </a:p>
        </p:txBody>
      </p:sp>
    </p:spTree>
    <p:extLst>
      <p:ext uri="{BB962C8B-B14F-4D97-AF65-F5344CB8AC3E}">
        <p14:creationId xmlns:p14="http://schemas.microsoft.com/office/powerpoint/2010/main" val="33629145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393A-A95C-A41D-9E33-59086AC0DDB2}"/>
              </a:ext>
            </a:extLst>
          </p:cNvPr>
          <p:cNvSpPr>
            <a:spLocks noGrp="1"/>
          </p:cNvSpPr>
          <p:nvPr>
            <p:ph type="title"/>
          </p:nvPr>
        </p:nvSpPr>
        <p:spPr>
          <a:xfrm>
            <a:off x="720000" y="445024"/>
            <a:ext cx="3463380" cy="1128623"/>
          </a:xfrm>
        </p:spPr>
        <p:txBody>
          <a:bodyPr/>
          <a:lstStyle/>
          <a:p>
            <a:r>
              <a:rPr lang="en-US" dirty="0"/>
              <a:t>Other useful functions</a:t>
            </a:r>
          </a:p>
        </p:txBody>
      </p:sp>
      <p:sp>
        <p:nvSpPr>
          <p:cNvPr id="5" name="Subtitle 4">
            <a:extLst>
              <a:ext uri="{FF2B5EF4-FFF2-40B4-BE49-F238E27FC236}">
                <a16:creationId xmlns:a16="http://schemas.microsoft.com/office/drawing/2014/main" id="{DF2181B4-A8BE-D194-6E95-03EC3B62E453}"/>
              </a:ext>
            </a:extLst>
          </p:cNvPr>
          <p:cNvSpPr>
            <a:spLocks noGrp="1"/>
          </p:cNvSpPr>
          <p:nvPr>
            <p:ph type="subTitle" idx="3"/>
          </p:nvPr>
        </p:nvSpPr>
        <p:spPr>
          <a:xfrm>
            <a:off x="767856" y="1592580"/>
            <a:ext cx="2668763" cy="3289574"/>
          </a:xfrm>
        </p:spPr>
        <p:txBody>
          <a:bodyPr/>
          <a:lstStyle/>
          <a:p>
            <a:pPr algn="l"/>
            <a:r>
              <a:rPr lang="en-US" b="1" dirty="0"/>
              <a:t>Clear</a:t>
            </a:r>
            <a:r>
              <a:rPr lang="en-US" dirty="0"/>
              <a:t>:</a:t>
            </a:r>
          </a:p>
          <a:p>
            <a:pPr algn="l"/>
            <a:r>
              <a:rPr lang="en-US" dirty="0"/>
              <a:t>It deleted all elements in the deque as well as deque struct itself</a:t>
            </a:r>
          </a:p>
          <a:p>
            <a:pPr algn="l"/>
            <a:r>
              <a:rPr lang="en-US" b="1" dirty="0" err="1"/>
              <a:t>isEmpty</a:t>
            </a:r>
            <a:r>
              <a:rPr lang="en-US" dirty="0"/>
              <a:t>:</a:t>
            </a:r>
          </a:p>
          <a:p>
            <a:pPr algn="l"/>
            <a:r>
              <a:rPr lang="en-US" dirty="0"/>
              <a:t>This function check for deque emptiness by accessing its rear pointer to check null or not</a:t>
            </a:r>
          </a:p>
          <a:p>
            <a:pPr algn="l"/>
            <a:r>
              <a:rPr lang="en-US" b="1" dirty="0"/>
              <a:t>Display:</a:t>
            </a:r>
          </a:p>
          <a:p>
            <a:pPr algn="l"/>
            <a:r>
              <a:rPr lang="en-US" dirty="0"/>
              <a:t>Print function to loop on the deque elements and print its attributes.</a:t>
            </a:r>
          </a:p>
          <a:p>
            <a:pPr algn="l"/>
            <a:endParaRPr lang="en-US" dirty="0"/>
          </a:p>
        </p:txBody>
      </p:sp>
      <p:pic>
        <p:nvPicPr>
          <p:cNvPr id="18" name="Picture 17">
            <a:extLst>
              <a:ext uri="{FF2B5EF4-FFF2-40B4-BE49-F238E27FC236}">
                <a16:creationId xmlns:a16="http://schemas.microsoft.com/office/drawing/2014/main" id="{14D20877-389A-D010-312A-7B7F5DCD9E53}"/>
              </a:ext>
            </a:extLst>
          </p:cNvPr>
          <p:cNvPicPr>
            <a:picLocks noChangeAspect="1"/>
          </p:cNvPicPr>
          <p:nvPr/>
        </p:nvPicPr>
        <p:blipFill>
          <a:blip r:embed="rId2"/>
          <a:stretch>
            <a:fillRect/>
          </a:stretch>
        </p:blipFill>
        <p:spPr>
          <a:xfrm>
            <a:off x="4699416" y="251460"/>
            <a:ext cx="3742357" cy="4630694"/>
          </a:xfrm>
          <a:prstGeom prst="rect">
            <a:avLst/>
          </a:prstGeom>
        </p:spPr>
      </p:pic>
    </p:spTree>
    <p:extLst>
      <p:ext uri="{BB962C8B-B14F-4D97-AF65-F5344CB8AC3E}">
        <p14:creationId xmlns:p14="http://schemas.microsoft.com/office/powerpoint/2010/main" val="14799427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49"/>
          <p:cNvSpPr txBox="1">
            <a:spLocks noGrp="1"/>
          </p:cNvSpPr>
          <p:nvPr>
            <p:ph type="title"/>
          </p:nvPr>
        </p:nvSpPr>
        <p:spPr>
          <a:xfrm>
            <a:off x="713225" y="1111925"/>
            <a:ext cx="4572900" cy="14971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Bar </a:t>
            </a:r>
            <a:endParaRPr dirty="0"/>
          </a:p>
        </p:txBody>
      </p:sp>
      <p:grpSp>
        <p:nvGrpSpPr>
          <p:cNvPr id="1388" name="Google Shape;1388;p49"/>
          <p:cNvGrpSpPr/>
          <p:nvPr/>
        </p:nvGrpSpPr>
        <p:grpSpPr>
          <a:xfrm>
            <a:off x="3793280" y="843383"/>
            <a:ext cx="4955121" cy="3760735"/>
            <a:chOff x="3793280" y="843383"/>
            <a:chExt cx="4955121" cy="3760735"/>
          </a:xfrm>
        </p:grpSpPr>
        <p:sp>
          <p:nvSpPr>
            <p:cNvPr id="1389" name="Google Shape;1389;p49"/>
            <p:cNvSpPr/>
            <p:nvPr/>
          </p:nvSpPr>
          <p:spPr>
            <a:xfrm>
              <a:off x="6353631" y="1846814"/>
              <a:ext cx="2394769" cy="1973794"/>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9"/>
            <p:cNvSpPr/>
            <p:nvPr/>
          </p:nvSpPr>
          <p:spPr>
            <a:xfrm>
              <a:off x="6193364" y="1417471"/>
              <a:ext cx="815928" cy="1020576"/>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1" name="Google Shape;1391;p49"/>
            <p:cNvGrpSpPr/>
            <p:nvPr/>
          </p:nvGrpSpPr>
          <p:grpSpPr>
            <a:xfrm>
              <a:off x="5350673" y="843383"/>
              <a:ext cx="2350000" cy="1348751"/>
              <a:chOff x="6516473" y="1820321"/>
              <a:chExt cx="2350000" cy="1348751"/>
            </a:xfrm>
          </p:grpSpPr>
          <p:grpSp>
            <p:nvGrpSpPr>
              <p:cNvPr id="1392" name="Google Shape;1392;p49"/>
              <p:cNvGrpSpPr/>
              <p:nvPr/>
            </p:nvGrpSpPr>
            <p:grpSpPr>
              <a:xfrm>
                <a:off x="6516473" y="1820321"/>
                <a:ext cx="1504917" cy="1021126"/>
                <a:chOff x="5128378" y="1759883"/>
                <a:chExt cx="525423" cy="356526"/>
              </a:xfrm>
            </p:grpSpPr>
            <p:sp>
              <p:nvSpPr>
                <p:cNvPr id="1393" name="Google Shape;1393;p49"/>
                <p:cNvSpPr/>
                <p:nvPr/>
              </p:nvSpPr>
              <p:spPr>
                <a:xfrm>
                  <a:off x="5128378" y="1759883"/>
                  <a:ext cx="525423" cy="356526"/>
                </a:xfrm>
                <a:custGeom>
                  <a:avLst/>
                  <a:gdLst/>
                  <a:ahLst/>
                  <a:cxnLst/>
                  <a:rect l="l" t="t" r="r" b="b"/>
                  <a:pathLst>
                    <a:path w="15119" h="10259" extrusionOk="0">
                      <a:moveTo>
                        <a:pt x="114" y="1"/>
                      </a:moveTo>
                      <a:cubicBezTo>
                        <a:pt x="58" y="1"/>
                        <a:pt x="1" y="58"/>
                        <a:pt x="1" y="150"/>
                      </a:cubicBezTo>
                      <a:lnTo>
                        <a:pt x="1" y="10139"/>
                      </a:lnTo>
                      <a:cubicBezTo>
                        <a:pt x="1" y="10195"/>
                        <a:pt x="58" y="10259"/>
                        <a:pt x="114" y="10259"/>
                      </a:cubicBezTo>
                      <a:lnTo>
                        <a:pt x="15006" y="10259"/>
                      </a:lnTo>
                      <a:cubicBezTo>
                        <a:pt x="15062" y="10259"/>
                        <a:pt x="15119" y="10195"/>
                        <a:pt x="15119" y="10139"/>
                      </a:cubicBezTo>
                      <a:lnTo>
                        <a:pt x="15119" y="150"/>
                      </a:lnTo>
                      <a:cubicBezTo>
                        <a:pt x="15119" y="58"/>
                        <a:pt x="15062" y="1"/>
                        <a:pt x="150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9"/>
                <p:cNvSpPr/>
                <p:nvPr/>
              </p:nvSpPr>
              <p:spPr>
                <a:xfrm>
                  <a:off x="5472603" y="1829458"/>
                  <a:ext cx="117776" cy="6186"/>
                </a:xfrm>
                <a:custGeom>
                  <a:avLst/>
                  <a:gdLst/>
                  <a:ahLst/>
                  <a:cxnLst/>
                  <a:rect l="l" t="t" r="r" b="b"/>
                  <a:pathLst>
                    <a:path w="3389" h="178" extrusionOk="0">
                      <a:moveTo>
                        <a:pt x="0" y="1"/>
                      </a:moveTo>
                      <a:lnTo>
                        <a:pt x="0" y="178"/>
                      </a:lnTo>
                      <a:lnTo>
                        <a:pt x="3389" y="178"/>
                      </a:lnTo>
                      <a:lnTo>
                        <a:pt x="33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9"/>
                <p:cNvSpPr/>
                <p:nvPr/>
              </p:nvSpPr>
              <p:spPr>
                <a:xfrm>
                  <a:off x="5405948" y="1829458"/>
                  <a:ext cx="47263" cy="6186"/>
                </a:xfrm>
                <a:custGeom>
                  <a:avLst/>
                  <a:gdLst/>
                  <a:ahLst/>
                  <a:cxnLst/>
                  <a:rect l="l" t="t" r="r" b="b"/>
                  <a:pathLst>
                    <a:path w="1360" h="178" extrusionOk="0">
                      <a:moveTo>
                        <a:pt x="1" y="1"/>
                      </a:moveTo>
                      <a:lnTo>
                        <a:pt x="1" y="178"/>
                      </a:lnTo>
                      <a:lnTo>
                        <a:pt x="1359" y="178"/>
                      </a:lnTo>
                      <a:lnTo>
                        <a:pt x="13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9"/>
                <p:cNvSpPr/>
                <p:nvPr/>
              </p:nvSpPr>
              <p:spPr>
                <a:xfrm>
                  <a:off x="5362924" y="1829458"/>
                  <a:ext cx="30791" cy="6186"/>
                </a:xfrm>
                <a:custGeom>
                  <a:avLst/>
                  <a:gdLst/>
                  <a:ahLst/>
                  <a:cxnLst/>
                  <a:rect l="l" t="t" r="r" b="b"/>
                  <a:pathLst>
                    <a:path w="886" h="178" extrusionOk="0">
                      <a:moveTo>
                        <a:pt x="1" y="1"/>
                      </a:moveTo>
                      <a:lnTo>
                        <a:pt x="1" y="178"/>
                      </a:lnTo>
                      <a:lnTo>
                        <a:pt x="885" y="178"/>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9"/>
                <p:cNvSpPr/>
                <p:nvPr/>
              </p:nvSpPr>
              <p:spPr>
                <a:xfrm>
                  <a:off x="5341308" y="1829458"/>
                  <a:ext cx="12337" cy="6186"/>
                </a:xfrm>
                <a:custGeom>
                  <a:avLst/>
                  <a:gdLst/>
                  <a:ahLst/>
                  <a:cxnLst/>
                  <a:rect l="l" t="t" r="r" b="b"/>
                  <a:pathLst>
                    <a:path w="355"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9"/>
                <p:cNvSpPr/>
                <p:nvPr/>
              </p:nvSpPr>
              <p:spPr>
                <a:xfrm>
                  <a:off x="5198960" y="1829458"/>
                  <a:ext cx="126152" cy="6186"/>
                </a:xfrm>
                <a:custGeom>
                  <a:avLst/>
                  <a:gdLst/>
                  <a:ahLst/>
                  <a:cxnLst/>
                  <a:rect l="l" t="t" r="r" b="b"/>
                  <a:pathLst>
                    <a:path w="3630" h="178" extrusionOk="0">
                      <a:moveTo>
                        <a:pt x="0" y="1"/>
                      </a:moveTo>
                      <a:lnTo>
                        <a:pt x="0" y="178"/>
                      </a:lnTo>
                      <a:lnTo>
                        <a:pt x="3629" y="178"/>
                      </a:lnTo>
                      <a:lnTo>
                        <a:pt x="3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9"/>
                <p:cNvSpPr/>
                <p:nvPr/>
              </p:nvSpPr>
              <p:spPr>
                <a:xfrm>
                  <a:off x="5513403" y="1858233"/>
                  <a:ext cx="102555" cy="7159"/>
                </a:xfrm>
                <a:custGeom>
                  <a:avLst/>
                  <a:gdLst/>
                  <a:ahLst/>
                  <a:cxnLst/>
                  <a:rect l="l" t="t" r="r" b="b"/>
                  <a:pathLst>
                    <a:path w="2951" h="206" extrusionOk="0">
                      <a:moveTo>
                        <a:pt x="0" y="1"/>
                      </a:moveTo>
                      <a:lnTo>
                        <a:pt x="0" y="206"/>
                      </a:lnTo>
                      <a:lnTo>
                        <a:pt x="2950" y="206"/>
                      </a:lnTo>
                      <a:lnTo>
                        <a:pt x="29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9"/>
                <p:cNvSpPr/>
                <p:nvPr/>
              </p:nvSpPr>
              <p:spPr>
                <a:xfrm>
                  <a:off x="5355799" y="1858233"/>
                  <a:ext cx="133033" cy="7159"/>
                </a:xfrm>
                <a:custGeom>
                  <a:avLst/>
                  <a:gdLst/>
                  <a:ahLst/>
                  <a:cxnLst/>
                  <a:rect l="l" t="t" r="r" b="b"/>
                  <a:pathLst>
                    <a:path w="3828" h="206" extrusionOk="0">
                      <a:moveTo>
                        <a:pt x="1" y="1"/>
                      </a:moveTo>
                      <a:lnTo>
                        <a:pt x="1" y="206"/>
                      </a:lnTo>
                      <a:lnTo>
                        <a:pt x="3828" y="206"/>
                      </a:lnTo>
                      <a:lnTo>
                        <a:pt x="38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9"/>
                <p:cNvSpPr/>
                <p:nvPr/>
              </p:nvSpPr>
              <p:spPr>
                <a:xfrm>
                  <a:off x="5318927" y="1858233"/>
                  <a:ext cx="14283" cy="7159"/>
                </a:xfrm>
                <a:custGeom>
                  <a:avLst/>
                  <a:gdLst/>
                  <a:ahLst/>
                  <a:cxnLst/>
                  <a:rect l="l" t="t" r="r" b="b"/>
                  <a:pathLst>
                    <a:path w="411" h="206" extrusionOk="0">
                      <a:moveTo>
                        <a:pt x="1" y="1"/>
                      </a:moveTo>
                      <a:lnTo>
                        <a:pt x="1" y="206"/>
                      </a:lnTo>
                      <a:lnTo>
                        <a:pt x="411" y="206"/>
                      </a:lnTo>
                      <a:lnTo>
                        <a:pt x="4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9"/>
                <p:cNvSpPr/>
                <p:nvPr/>
              </p:nvSpPr>
              <p:spPr>
                <a:xfrm>
                  <a:off x="5223531" y="1858233"/>
                  <a:ext cx="67663" cy="7159"/>
                </a:xfrm>
                <a:custGeom>
                  <a:avLst/>
                  <a:gdLst/>
                  <a:ahLst/>
                  <a:cxnLst/>
                  <a:rect l="l" t="t" r="r" b="b"/>
                  <a:pathLst>
                    <a:path w="1947" h="206" extrusionOk="0">
                      <a:moveTo>
                        <a:pt x="1" y="1"/>
                      </a:moveTo>
                      <a:lnTo>
                        <a:pt x="1" y="206"/>
                      </a:lnTo>
                      <a:lnTo>
                        <a:pt x="1946" y="206"/>
                      </a:lnTo>
                      <a:lnTo>
                        <a:pt x="19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9"/>
                <p:cNvSpPr/>
                <p:nvPr/>
              </p:nvSpPr>
              <p:spPr>
                <a:xfrm>
                  <a:off x="5163061" y="1858233"/>
                  <a:ext cx="40104" cy="7159"/>
                </a:xfrm>
                <a:custGeom>
                  <a:avLst/>
                  <a:gdLst/>
                  <a:ahLst/>
                  <a:cxnLst/>
                  <a:rect l="l" t="t" r="r" b="b"/>
                  <a:pathLst>
                    <a:path w="1154" h="206" extrusionOk="0">
                      <a:moveTo>
                        <a:pt x="0" y="1"/>
                      </a:moveTo>
                      <a:lnTo>
                        <a:pt x="0" y="206"/>
                      </a:lnTo>
                      <a:lnTo>
                        <a:pt x="1154" y="206"/>
                      </a:lnTo>
                      <a:lnTo>
                        <a:pt x="1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9"/>
                <p:cNvSpPr/>
                <p:nvPr/>
              </p:nvSpPr>
              <p:spPr>
                <a:xfrm>
                  <a:off x="5472603" y="1941083"/>
                  <a:ext cx="117776" cy="6186"/>
                </a:xfrm>
                <a:custGeom>
                  <a:avLst/>
                  <a:gdLst/>
                  <a:ahLst/>
                  <a:cxnLst/>
                  <a:rect l="l" t="t" r="r" b="b"/>
                  <a:pathLst>
                    <a:path w="3389" h="178" extrusionOk="0">
                      <a:moveTo>
                        <a:pt x="0" y="1"/>
                      </a:moveTo>
                      <a:lnTo>
                        <a:pt x="0" y="178"/>
                      </a:lnTo>
                      <a:lnTo>
                        <a:pt x="3389" y="178"/>
                      </a:lnTo>
                      <a:lnTo>
                        <a:pt x="33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9"/>
                <p:cNvSpPr/>
                <p:nvPr/>
              </p:nvSpPr>
              <p:spPr>
                <a:xfrm>
                  <a:off x="5405948" y="1941083"/>
                  <a:ext cx="47263" cy="6186"/>
                </a:xfrm>
                <a:custGeom>
                  <a:avLst/>
                  <a:gdLst/>
                  <a:ahLst/>
                  <a:cxnLst/>
                  <a:rect l="l" t="t" r="r" b="b"/>
                  <a:pathLst>
                    <a:path w="1360" h="178" extrusionOk="0">
                      <a:moveTo>
                        <a:pt x="1" y="1"/>
                      </a:moveTo>
                      <a:lnTo>
                        <a:pt x="1" y="178"/>
                      </a:lnTo>
                      <a:lnTo>
                        <a:pt x="1359" y="178"/>
                      </a:lnTo>
                      <a:lnTo>
                        <a:pt x="13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9"/>
                <p:cNvSpPr/>
                <p:nvPr/>
              </p:nvSpPr>
              <p:spPr>
                <a:xfrm>
                  <a:off x="5362924" y="1941083"/>
                  <a:ext cx="30791" cy="6186"/>
                </a:xfrm>
                <a:custGeom>
                  <a:avLst/>
                  <a:gdLst/>
                  <a:ahLst/>
                  <a:cxnLst/>
                  <a:rect l="l" t="t" r="r" b="b"/>
                  <a:pathLst>
                    <a:path w="886" h="178" extrusionOk="0">
                      <a:moveTo>
                        <a:pt x="1" y="1"/>
                      </a:moveTo>
                      <a:lnTo>
                        <a:pt x="1" y="178"/>
                      </a:lnTo>
                      <a:lnTo>
                        <a:pt x="885" y="178"/>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9"/>
                <p:cNvSpPr/>
                <p:nvPr/>
              </p:nvSpPr>
              <p:spPr>
                <a:xfrm>
                  <a:off x="5341308" y="1941083"/>
                  <a:ext cx="12337" cy="6186"/>
                </a:xfrm>
                <a:custGeom>
                  <a:avLst/>
                  <a:gdLst/>
                  <a:ahLst/>
                  <a:cxnLst/>
                  <a:rect l="l" t="t" r="r" b="b"/>
                  <a:pathLst>
                    <a:path w="355"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9"/>
                <p:cNvSpPr/>
                <p:nvPr/>
              </p:nvSpPr>
              <p:spPr>
                <a:xfrm>
                  <a:off x="5198960" y="1941083"/>
                  <a:ext cx="126152" cy="6186"/>
                </a:xfrm>
                <a:custGeom>
                  <a:avLst/>
                  <a:gdLst/>
                  <a:ahLst/>
                  <a:cxnLst/>
                  <a:rect l="l" t="t" r="r" b="b"/>
                  <a:pathLst>
                    <a:path w="3630" h="178" extrusionOk="0">
                      <a:moveTo>
                        <a:pt x="0" y="1"/>
                      </a:moveTo>
                      <a:lnTo>
                        <a:pt x="0" y="178"/>
                      </a:lnTo>
                      <a:lnTo>
                        <a:pt x="3629" y="178"/>
                      </a:lnTo>
                      <a:lnTo>
                        <a:pt x="3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9"/>
                <p:cNvSpPr/>
                <p:nvPr/>
              </p:nvSpPr>
              <p:spPr>
                <a:xfrm>
                  <a:off x="5513403" y="1970832"/>
                  <a:ext cx="76977" cy="6186"/>
                </a:xfrm>
                <a:custGeom>
                  <a:avLst/>
                  <a:gdLst/>
                  <a:ahLst/>
                  <a:cxnLst/>
                  <a:rect l="l" t="t" r="r" b="b"/>
                  <a:pathLst>
                    <a:path w="2215" h="178" extrusionOk="0">
                      <a:moveTo>
                        <a:pt x="0" y="1"/>
                      </a:moveTo>
                      <a:lnTo>
                        <a:pt x="0" y="178"/>
                      </a:lnTo>
                      <a:lnTo>
                        <a:pt x="2215" y="178"/>
                      </a:lnTo>
                      <a:lnTo>
                        <a:pt x="2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9"/>
                <p:cNvSpPr/>
                <p:nvPr/>
              </p:nvSpPr>
              <p:spPr>
                <a:xfrm>
                  <a:off x="5379396" y="1970832"/>
                  <a:ext cx="109436" cy="6186"/>
                </a:xfrm>
                <a:custGeom>
                  <a:avLst/>
                  <a:gdLst/>
                  <a:ahLst/>
                  <a:cxnLst/>
                  <a:rect l="l" t="t" r="r" b="b"/>
                  <a:pathLst>
                    <a:path w="3149" h="178" extrusionOk="0">
                      <a:moveTo>
                        <a:pt x="1" y="1"/>
                      </a:moveTo>
                      <a:lnTo>
                        <a:pt x="1" y="178"/>
                      </a:lnTo>
                      <a:lnTo>
                        <a:pt x="3149" y="178"/>
                      </a:lnTo>
                      <a:lnTo>
                        <a:pt x="3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9"/>
                <p:cNvSpPr/>
                <p:nvPr/>
              </p:nvSpPr>
              <p:spPr>
                <a:xfrm>
                  <a:off x="5337380" y="1970832"/>
                  <a:ext cx="12302" cy="6186"/>
                </a:xfrm>
                <a:custGeom>
                  <a:avLst/>
                  <a:gdLst/>
                  <a:ahLst/>
                  <a:cxnLst/>
                  <a:rect l="l" t="t" r="r" b="b"/>
                  <a:pathLst>
                    <a:path w="354"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9"/>
                <p:cNvSpPr/>
                <p:nvPr/>
              </p:nvSpPr>
              <p:spPr>
                <a:xfrm>
                  <a:off x="5223531" y="1970832"/>
                  <a:ext cx="93206" cy="6186"/>
                </a:xfrm>
                <a:custGeom>
                  <a:avLst/>
                  <a:gdLst/>
                  <a:ahLst/>
                  <a:cxnLst/>
                  <a:rect l="l" t="t" r="r" b="b"/>
                  <a:pathLst>
                    <a:path w="2682" h="178" extrusionOk="0">
                      <a:moveTo>
                        <a:pt x="1" y="1"/>
                      </a:moveTo>
                      <a:lnTo>
                        <a:pt x="1" y="178"/>
                      </a:lnTo>
                      <a:lnTo>
                        <a:pt x="2682" y="178"/>
                      </a:lnTo>
                      <a:lnTo>
                        <a:pt x="26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9"/>
                <p:cNvSpPr/>
                <p:nvPr/>
              </p:nvSpPr>
              <p:spPr>
                <a:xfrm>
                  <a:off x="5183704" y="1970832"/>
                  <a:ext cx="26586" cy="6186"/>
                </a:xfrm>
                <a:custGeom>
                  <a:avLst/>
                  <a:gdLst/>
                  <a:ahLst/>
                  <a:cxnLst/>
                  <a:rect l="l" t="t" r="r" b="b"/>
                  <a:pathLst>
                    <a:path w="765" h="178" extrusionOk="0">
                      <a:moveTo>
                        <a:pt x="29" y="1"/>
                      </a:moveTo>
                      <a:lnTo>
                        <a:pt x="1" y="178"/>
                      </a:lnTo>
                      <a:lnTo>
                        <a:pt x="765" y="178"/>
                      </a:lnTo>
                      <a:lnTo>
                        <a:pt x="7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9"/>
                <p:cNvSpPr/>
                <p:nvPr/>
              </p:nvSpPr>
              <p:spPr>
                <a:xfrm>
                  <a:off x="5551492" y="2002561"/>
                  <a:ext cx="38888" cy="7159"/>
                </a:xfrm>
                <a:custGeom>
                  <a:avLst/>
                  <a:gdLst/>
                  <a:ahLst/>
                  <a:cxnLst/>
                  <a:rect l="l" t="t" r="r" b="b"/>
                  <a:pathLst>
                    <a:path w="1119" h="206" extrusionOk="0">
                      <a:moveTo>
                        <a:pt x="1" y="0"/>
                      </a:moveTo>
                      <a:lnTo>
                        <a:pt x="1" y="206"/>
                      </a:lnTo>
                      <a:lnTo>
                        <a:pt x="1119" y="206"/>
                      </a:lnTo>
                      <a:lnTo>
                        <a:pt x="11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9"/>
                <p:cNvSpPr/>
                <p:nvPr/>
              </p:nvSpPr>
              <p:spPr>
                <a:xfrm>
                  <a:off x="5405948" y="2002561"/>
                  <a:ext cx="125908" cy="7159"/>
                </a:xfrm>
                <a:custGeom>
                  <a:avLst/>
                  <a:gdLst/>
                  <a:ahLst/>
                  <a:cxnLst/>
                  <a:rect l="l" t="t" r="r" b="b"/>
                  <a:pathLst>
                    <a:path w="3623" h="206" extrusionOk="0">
                      <a:moveTo>
                        <a:pt x="1" y="0"/>
                      </a:moveTo>
                      <a:lnTo>
                        <a:pt x="1" y="206"/>
                      </a:lnTo>
                      <a:lnTo>
                        <a:pt x="3623" y="206"/>
                      </a:lnTo>
                      <a:lnTo>
                        <a:pt x="36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9"/>
                <p:cNvSpPr/>
                <p:nvPr/>
              </p:nvSpPr>
              <p:spPr>
                <a:xfrm>
                  <a:off x="5347459" y="2002561"/>
                  <a:ext cx="35934" cy="7159"/>
                </a:xfrm>
                <a:custGeom>
                  <a:avLst/>
                  <a:gdLst/>
                  <a:ahLst/>
                  <a:cxnLst/>
                  <a:rect l="l" t="t" r="r" b="b"/>
                  <a:pathLst>
                    <a:path w="1034" h="206" extrusionOk="0">
                      <a:moveTo>
                        <a:pt x="0" y="0"/>
                      </a:moveTo>
                      <a:lnTo>
                        <a:pt x="0" y="206"/>
                      </a:lnTo>
                      <a:lnTo>
                        <a:pt x="1033" y="206"/>
                      </a:lnTo>
                      <a:lnTo>
                        <a:pt x="10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9"/>
                <p:cNvSpPr/>
                <p:nvPr/>
              </p:nvSpPr>
              <p:spPr>
                <a:xfrm>
                  <a:off x="5198960" y="2002561"/>
                  <a:ext cx="129106" cy="7159"/>
                </a:xfrm>
                <a:custGeom>
                  <a:avLst/>
                  <a:gdLst/>
                  <a:ahLst/>
                  <a:cxnLst/>
                  <a:rect l="l" t="t" r="r" b="b"/>
                  <a:pathLst>
                    <a:path w="3715" h="206" extrusionOk="0">
                      <a:moveTo>
                        <a:pt x="0" y="0"/>
                      </a:moveTo>
                      <a:lnTo>
                        <a:pt x="0" y="206"/>
                      </a:lnTo>
                      <a:lnTo>
                        <a:pt x="3714" y="206"/>
                      </a:lnTo>
                      <a:lnTo>
                        <a:pt x="37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9"/>
                <p:cNvSpPr/>
                <p:nvPr/>
              </p:nvSpPr>
              <p:spPr>
                <a:xfrm>
                  <a:off x="5513403" y="2032309"/>
                  <a:ext cx="76977" cy="6186"/>
                </a:xfrm>
                <a:custGeom>
                  <a:avLst/>
                  <a:gdLst/>
                  <a:ahLst/>
                  <a:cxnLst/>
                  <a:rect l="l" t="t" r="r" b="b"/>
                  <a:pathLst>
                    <a:path w="2215" h="178" extrusionOk="0">
                      <a:moveTo>
                        <a:pt x="0" y="0"/>
                      </a:moveTo>
                      <a:lnTo>
                        <a:pt x="0" y="177"/>
                      </a:lnTo>
                      <a:lnTo>
                        <a:pt x="2215" y="177"/>
                      </a:lnTo>
                      <a:lnTo>
                        <a:pt x="22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9"/>
                <p:cNvSpPr/>
                <p:nvPr/>
              </p:nvSpPr>
              <p:spPr>
                <a:xfrm>
                  <a:off x="5379396" y="2032309"/>
                  <a:ext cx="109436" cy="6186"/>
                </a:xfrm>
                <a:custGeom>
                  <a:avLst/>
                  <a:gdLst/>
                  <a:ahLst/>
                  <a:cxnLst/>
                  <a:rect l="l" t="t" r="r" b="b"/>
                  <a:pathLst>
                    <a:path w="3149" h="178" extrusionOk="0">
                      <a:moveTo>
                        <a:pt x="1" y="0"/>
                      </a:moveTo>
                      <a:lnTo>
                        <a:pt x="1" y="177"/>
                      </a:lnTo>
                      <a:lnTo>
                        <a:pt x="3149" y="177"/>
                      </a:lnTo>
                      <a:lnTo>
                        <a:pt x="3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9"/>
                <p:cNvSpPr/>
                <p:nvPr/>
              </p:nvSpPr>
              <p:spPr>
                <a:xfrm>
                  <a:off x="5337380" y="2032309"/>
                  <a:ext cx="12302" cy="6186"/>
                </a:xfrm>
                <a:custGeom>
                  <a:avLst/>
                  <a:gdLst/>
                  <a:ahLst/>
                  <a:cxnLst/>
                  <a:rect l="l" t="t" r="r" b="b"/>
                  <a:pathLst>
                    <a:path w="354" h="178" extrusionOk="0">
                      <a:moveTo>
                        <a:pt x="0" y="0"/>
                      </a:moveTo>
                      <a:lnTo>
                        <a:pt x="0" y="177"/>
                      </a:lnTo>
                      <a:lnTo>
                        <a:pt x="354" y="177"/>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9"/>
                <p:cNvSpPr/>
                <p:nvPr/>
              </p:nvSpPr>
              <p:spPr>
                <a:xfrm>
                  <a:off x="5223531" y="2031336"/>
                  <a:ext cx="93206" cy="7159"/>
                </a:xfrm>
                <a:custGeom>
                  <a:avLst/>
                  <a:gdLst/>
                  <a:ahLst/>
                  <a:cxnLst/>
                  <a:rect l="l" t="t" r="r" b="b"/>
                  <a:pathLst>
                    <a:path w="2682" h="206" extrusionOk="0">
                      <a:moveTo>
                        <a:pt x="1" y="0"/>
                      </a:moveTo>
                      <a:lnTo>
                        <a:pt x="1" y="205"/>
                      </a:lnTo>
                      <a:lnTo>
                        <a:pt x="2682" y="205"/>
                      </a:lnTo>
                      <a:lnTo>
                        <a:pt x="2682" y="2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9"/>
                <p:cNvSpPr/>
                <p:nvPr/>
              </p:nvSpPr>
              <p:spPr>
                <a:xfrm>
                  <a:off x="5183704" y="2031336"/>
                  <a:ext cx="26586" cy="7159"/>
                </a:xfrm>
                <a:custGeom>
                  <a:avLst/>
                  <a:gdLst/>
                  <a:ahLst/>
                  <a:cxnLst/>
                  <a:rect l="l" t="t" r="r" b="b"/>
                  <a:pathLst>
                    <a:path w="765" h="206" extrusionOk="0">
                      <a:moveTo>
                        <a:pt x="29" y="0"/>
                      </a:moveTo>
                      <a:lnTo>
                        <a:pt x="1" y="205"/>
                      </a:lnTo>
                      <a:lnTo>
                        <a:pt x="765" y="205"/>
                      </a:lnTo>
                      <a:lnTo>
                        <a:pt x="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9"/>
                <p:cNvSpPr/>
                <p:nvPr/>
              </p:nvSpPr>
              <p:spPr>
                <a:xfrm>
                  <a:off x="5599451" y="1995437"/>
                  <a:ext cx="20678" cy="25578"/>
                </a:xfrm>
                <a:custGeom>
                  <a:avLst/>
                  <a:gdLst/>
                  <a:ahLst/>
                  <a:cxnLst/>
                  <a:rect l="l" t="t" r="r" b="b"/>
                  <a:pathLst>
                    <a:path w="595" h="736" extrusionOk="0">
                      <a:moveTo>
                        <a:pt x="121" y="0"/>
                      </a:moveTo>
                      <a:lnTo>
                        <a:pt x="36" y="177"/>
                      </a:lnTo>
                      <a:lnTo>
                        <a:pt x="298" y="354"/>
                      </a:lnTo>
                      <a:lnTo>
                        <a:pt x="0" y="587"/>
                      </a:lnTo>
                      <a:lnTo>
                        <a:pt x="92" y="736"/>
                      </a:lnTo>
                      <a:lnTo>
                        <a:pt x="595" y="354"/>
                      </a:lnTo>
                      <a:lnTo>
                        <a:pt x="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9"/>
                <p:cNvSpPr/>
                <p:nvPr/>
              </p:nvSpPr>
              <p:spPr>
                <a:xfrm>
                  <a:off x="5595524" y="1822333"/>
                  <a:ext cx="21408" cy="25613"/>
                </a:xfrm>
                <a:custGeom>
                  <a:avLst/>
                  <a:gdLst/>
                  <a:ahLst/>
                  <a:cxnLst/>
                  <a:rect l="l" t="t" r="r" b="b"/>
                  <a:pathLst>
                    <a:path w="616" h="737" extrusionOk="0">
                      <a:moveTo>
                        <a:pt x="503" y="1"/>
                      </a:moveTo>
                      <a:lnTo>
                        <a:pt x="0" y="355"/>
                      </a:lnTo>
                      <a:lnTo>
                        <a:pt x="531" y="737"/>
                      </a:lnTo>
                      <a:lnTo>
                        <a:pt x="616" y="560"/>
                      </a:lnTo>
                      <a:lnTo>
                        <a:pt x="326" y="355"/>
                      </a:lnTo>
                      <a:lnTo>
                        <a:pt x="587" y="149"/>
                      </a:lnTo>
                      <a:lnTo>
                        <a:pt x="5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9"/>
                <p:cNvSpPr/>
                <p:nvPr/>
              </p:nvSpPr>
              <p:spPr>
                <a:xfrm>
                  <a:off x="5166258" y="1820387"/>
                  <a:ext cx="21408" cy="25578"/>
                </a:xfrm>
                <a:custGeom>
                  <a:avLst/>
                  <a:gdLst/>
                  <a:ahLst/>
                  <a:cxnLst/>
                  <a:rect l="l" t="t" r="r" b="b"/>
                  <a:pathLst>
                    <a:path w="616" h="736" extrusionOk="0">
                      <a:moveTo>
                        <a:pt x="121" y="0"/>
                      </a:moveTo>
                      <a:lnTo>
                        <a:pt x="29" y="142"/>
                      </a:lnTo>
                      <a:lnTo>
                        <a:pt x="298" y="354"/>
                      </a:lnTo>
                      <a:lnTo>
                        <a:pt x="0" y="559"/>
                      </a:lnTo>
                      <a:lnTo>
                        <a:pt x="85" y="736"/>
                      </a:lnTo>
                      <a:lnTo>
                        <a:pt x="616" y="354"/>
                      </a:lnTo>
                      <a:lnTo>
                        <a:pt x="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9"/>
                <p:cNvSpPr/>
                <p:nvPr/>
              </p:nvSpPr>
              <p:spPr>
                <a:xfrm>
                  <a:off x="5138456" y="1786434"/>
                  <a:ext cx="2259" cy="59531"/>
                </a:xfrm>
                <a:custGeom>
                  <a:avLst/>
                  <a:gdLst/>
                  <a:ahLst/>
                  <a:cxnLst/>
                  <a:rect l="l" t="t" r="r" b="b"/>
                  <a:pathLst>
                    <a:path w="65" h="1713" extrusionOk="0">
                      <a:moveTo>
                        <a:pt x="36" y="1"/>
                      </a:moveTo>
                      <a:cubicBezTo>
                        <a:pt x="1" y="1"/>
                        <a:pt x="1" y="1"/>
                        <a:pt x="1" y="29"/>
                      </a:cubicBezTo>
                      <a:lnTo>
                        <a:pt x="1" y="1685"/>
                      </a:lnTo>
                      <a:cubicBezTo>
                        <a:pt x="1" y="1713"/>
                        <a:pt x="1" y="1713"/>
                        <a:pt x="36" y="1713"/>
                      </a:cubicBezTo>
                      <a:cubicBezTo>
                        <a:pt x="65" y="1713"/>
                        <a:pt x="65" y="1713"/>
                        <a:pt x="65" y="1685"/>
                      </a:cubicBezTo>
                      <a:lnTo>
                        <a:pt x="65" y="29"/>
                      </a:lnTo>
                      <a:cubicBezTo>
                        <a:pt x="65" y="1"/>
                        <a:pt x="65"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9"/>
                <p:cNvSpPr/>
                <p:nvPr/>
              </p:nvSpPr>
              <p:spPr>
                <a:xfrm>
                  <a:off x="5138456" y="1858233"/>
                  <a:ext cx="2259" cy="19461"/>
                </a:xfrm>
                <a:custGeom>
                  <a:avLst/>
                  <a:gdLst/>
                  <a:ahLst/>
                  <a:cxnLst/>
                  <a:rect l="l" t="t" r="r" b="b"/>
                  <a:pathLst>
                    <a:path w="65" h="560" extrusionOk="0">
                      <a:moveTo>
                        <a:pt x="36" y="1"/>
                      </a:moveTo>
                      <a:cubicBezTo>
                        <a:pt x="1" y="1"/>
                        <a:pt x="1" y="29"/>
                        <a:pt x="1" y="29"/>
                      </a:cubicBezTo>
                      <a:lnTo>
                        <a:pt x="1" y="531"/>
                      </a:lnTo>
                      <a:cubicBezTo>
                        <a:pt x="1" y="560"/>
                        <a:pt x="1" y="560"/>
                        <a:pt x="36" y="560"/>
                      </a:cubicBezTo>
                      <a:cubicBezTo>
                        <a:pt x="65" y="560"/>
                        <a:pt x="65" y="560"/>
                        <a:pt x="65" y="531"/>
                      </a:cubicBezTo>
                      <a:lnTo>
                        <a:pt x="65" y="29"/>
                      </a:lnTo>
                      <a:cubicBezTo>
                        <a:pt x="65" y="29"/>
                        <a:pt x="65"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9"/>
                <p:cNvSpPr/>
                <p:nvPr/>
              </p:nvSpPr>
              <p:spPr>
                <a:xfrm>
                  <a:off x="5140680" y="1775139"/>
                  <a:ext cx="38888" cy="2259"/>
                </a:xfrm>
                <a:custGeom>
                  <a:avLst/>
                  <a:gdLst/>
                  <a:ahLst/>
                  <a:cxnLst/>
                  <a:rect l="l" t="t" r="r" b="b"/>
                  <a:pathLst>
                    <a:path w="1119" h="65" extrusionOk="0">
                      <a:moveTo>
                        <a:pt x="29" y="1"/>
                      </a:moveTo>
                      <a:cubicBezTo>
                        <a:pt x="1" y="1"/>
                        <a:pt x="1" y="1"/>
                        <a:pt x="1" y="29"/>
                      </a:cubicBezTo>
                      <a:cubicBezTo>
                        <a:pt x="1" y="29"/>
                        <a:pt x="1" y="64"/>
                        <a:pt x="29" y="64"/>
                      </a:cubicBezTo>
                      <a:lnTo>
                        <a:pt x="1090" y="64"/>
                      </a:lnTo>
                      <a:lnTo>
                        <a:pt x="1118" y="29"/>
                      </a:lnTo>
                      <a:cubicBezTo>
                        <a:pt x="1118" y="1"/>
                        <a:pt x="1090" y="1"/>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9" name="Google Shape;1429;p49"/>
              <p:cNvGrpSpPr/>
              <p:nvPr/>
            </p:nvGrpSpPr>
            <p:grpSpPr>
              <a:xfrm>
                <a:off x="7367131" y="2189551"/>
                <a:ext cx="1499343" cy="979520"/>
                <a:chOff x="5425374" y="2441175"/>
                <a:chExt cx="523477" cy="341999"/>
              </a:xfrm>
            </p:grpSpPr>
            <p:sp>
              <p:nvSpPr>
                <p:cNvPr id="1430" name="Google Shape;1430;p49"/>
                <p:cNvSpPr/>
                <p:nvPr/>
              </p:nvSpPr>
              <p:spPr>
                <a:xfrm>
                  <a:off x="5425374" y="2441175"/>
                  <a:ext cx="523477" cy="341999"/>
                </a:xfrm>
                <a:custGeom>
                  <a:avLst/>
                  <a:gdLst/>
                  <a:ahLst/>
                  <a:cxnLst/>
                  <a:rect l="l" t="t" r="r" b="b"/>
                  <a:pathLst>
                    <a:path w="15063" h="9841" extrusionOk="0">
                      <a:moveTo>
                        <a:pt x="121" y="0"/>
                      </a:moveTo>
                      <a:cubicBezTo>
                        <a:pt x="57" y="0"/>
                        <a:pt x="1" y="57"/>
                        <a:pt x="1" y="113"/>
                      </a:cubicBezTo>
                      <a:lnTo>
                        <a:pt x="1" y="9727"/>
                      </a:lnTo>
                      <a:cubicBezTo>
                        <a:pt x="1" y="9784"/>
                        <a:pt x="57" y="9840"/>
                        <a:pt x="121" y="9840"/>
                      </a:cubicBezTo>
                      <a:lnTo>
                        <a:pt x="14949" y="9840"/>
                      </a:lnTo>
                      <a:cubicBezTo>
                        <a:pt x="15005" y="9840"/>
                        <a:pt x="15062" y="9784"/>
                        <a:pt x="15062" y="9727"/>
                      </a:cubicBezTo>
                      <a:lnTo>
                        <a:pt x="15062" y="113"/>
                      </a:lnTo>
                      <a:cubicBezTo>
                        <a:pt x="15062" y="57"/>
                        <a:pt x="15005" y="0"/>
                        <a:pt x="149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9"/>
                <p:cNvSpPr/>
                <p:nvPr/>
              </p:nvSpPr>
              <p:spPr>
                <a:xfrm>
                  <a:off x="5485879" y="2485172"/>
                  <a:ext cx="118749" cy="9140"/>
                </a:xfrm>
                <a:custGeom>
                  <a:avLst/>
                  <a:gdLst/>
                  <a:ahLst/>
                  <a:cxnLst/>
                  <a:rect l="l" t="t" r="r" b="b"/>
                  <a:pathLst>
                    <a:path w="3417" h="263" extrusionOk="0">
                      <a:moveTo>
                        <a:pt x="0" y="0"/>
                      </a:moveTo>
                      <a:lnTo>
                        <a:pt x="0" y="262"/>
                      </a:lnTo>
                      <a:lnTo>
                        <a:pt x="3417" y="262"/>
                      </a:lnTo>
                      <a:lnTo>
                        <a:pt x="34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9"/>
                <p:cNvSpPr/>
                <p:nvPr/>
              </p:nvSpPr>
              <p:spPr>
                <a:xfrm>
                  <a:off x="5625272" y="2485172"/>
                  <a:ext cx="46985" cy="9140"/>
                </a:xfrm>
                <a:custGeom>
                  <a:avLst/>
                  <a:gdLst/>
                  <a:ahLst/>
                  <a:cxnLst/>
                  <a:rect l="l" t="t" r="r" b="b"/>
                  <a:pathLst>
                    <a:path w="1352" h="263" extrusionOk="0">
                      <a:moveTo>
                        <a:pt x="0" y="0"/>
                      </a:moveTo>
                      <a:lnTo>
                        <a:pt x="0" y="262"/>
                      </a:lnTo>
                      <a:lnTo>
                        <a:pt x="1351" y="262"/>
                      </a:lnTo>
                      <a:lnTo>
                        <a:pt x="1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9"/>
                <p:cNvSpPr/>
                <p:nvPr/>
              </p:nvSpPr>
              <p:spPr>
                <a:xfrm>
                  <a:off x="5685498" y="2485172"/>
                  <a:ext cx="30756" cy="9140"/>
                </a:xfrm>
                <a:custGeom>
                  <a:avLst/>
                  <a:gdLst/>
                  <a:ahLst/>
                  <a:cxnLst/>
                  <a:rect l="l" t="t" r="r" b="b"/>
                  <a:pathLst>
                    <a:path w="885" h="263" extrusionOk="0">
                      <a:moveTo>
                        <a:pt x="0" y="0"/>
                      </a:moveTo>
                      <a:lnTo>
                        <a:pt x="0" y="262"/>
                      </a:lnTo>
                      <a:lnTo>
                        <a:pt x="885" y="262"/>
                      </a:lnTo>
                      <a:lnTo>
                        <a:pt x="8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9"/>
                <p:cNvSpPr/>
                <p:nvPr/>
              </p:nvSpPr>
              <p:spPr>
                <a:xfrm>
                  <a:off x="5725568" y="2485172"/>
                  <a:ext cx="12337" cy="9140"/>
                </a:xfrm>
                <a:custGeom>
                  <a:avLst/>
                  <a:gdLst/>
                  <a:ahLst/>
                  <a:cxnLst/>
                  <a:rect l="l" t="t" r="r" b="b"/>
                  <a:pathLst>
                    <a:path w="355" h="263" extrusionOk="0">
                      <a:moveTo>
                        <a:pt x="1" y="0"/>
                      </a:moveTo>
                      <a:lnTo>
                        <a:pt x="1" y="262"/>
                      </a:lnTo>
                      <a:lnTo>
                        <a:pt x="354" y="262"/>
                      </a:lnTo>
                      <a:lnTo>
                        <a:pt x="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9"/>
                <p:cNvSpPr/>
                <p:nvPr/>
              </p:nvSpPr>
              <p:spPr>
                <a:xfrm>
                  <a:off x="5754343" y="2485172"/>
                  <a:ext cx="127854" cy="9140"/>
                </a:xfrm>
                <a:custGeom>
                  <a:avLst/>
                  <a:gdLst/>
                  <a:ahLst/>
                  <a:cxnLst/>
                  <a:rect l="l" t="t" r="r" b="b"/>
                  <a:pathLst>
                    <a:path w="3679" h="263" extrusionOk="0">
                      <a:moveTo>
                        <a:pt x="0" y="0"/>
                      </a:moveTo>
                      <a:lnTo>
                        <a:pt x="0" y="262"/>
                      </a:lnTo>
                      <a:lnTo>
                        <a:pt x="3679" y="262"/>
                      </a:lnTo>
                      <a:lnTo>
                        <a:pt x="36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9"/>
                <p:cNvSpPr/>
                <p:nvPr/>
              </p:nvSpPr>
              <p:spPr>
                <a:xfrm>
                  <a:off x="5460301" y="2511723"/>
                  <a:ext cx="103528" cy="9383"/>
                </a:xfrm>
                <a:custGeom>
                  <a:avLst/>
                  <a:gdLst/>
                  <a:ahLst/>
                  <a:cxnLst/>
                  <a:rect l="l" t="t" r="r" b="b"/>
                  <a:pathLst>
                    <a:path w="2979" h="270" extrusionOk="0">
                      <a:moveTo>
                        <a:pt x="0" y="0"/>
                      </a:moveTo>
                      <a:lnTo>
                        <a:pt x="0" y="269"/>
                      </a:lnTo>
                      <a:lnTo>
                        <a:pt x="2979" y="269"/>
                      </a:lnTo>
                      <a:lnTo>
                        <a:pt x="2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9"/>
                <p:cNvSpPr/>
                <p:nvPr/>
              </p:nvSpPr>
              <p:spPr>
                <a:xfrm>
                  <a:off x="5588399" y="2511723"/>
                  <a:ext cx="135222" cy="9383"/>
                </a:xfrm>
                <a:custGeom>
                  <a:avLst/>
                  <a:gdLst/>
                  <a:ahLst/>
                  <a:cxnLst/>
                  <a:rect l="l" t="t" r="r" b="b"/>
                  <a:pathLst>
                    <a:path w="3891" h="270" extrusionOk="0">
                      <a:moveTo>
                        <a:pt x="0" y="0"/>
                      </a:moveTo>
                      <a:lnTo>
                        <a:pt x="0" y="269"/>
                      </a:lnTo>
                      <a:lnTo>
                        <a:pt x="3891" y="269"/>
                      </a:lnTo>
                      <a:lnTo>
                        <a:pt x="38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9"/>
                <p:cNvSpPr/>
                <p:nvPr/>
              </p:nvSpPr>
              <p:spPr>
                <a:xfrm>
                  <a:off x="5745968" y="2511723"/>
                  <a:ext cx="15534" cy="9383"/>
                </a:xfrm>
                <a:custGeom>
                  <a:avLst/>
                  <a:gdLst/>
                  <a:ahLst/>
                  <a:cxnLst/>
                  <a:rect l="l" t="t" r="r" b="b"/>
                  <a:pathLst>
                    <a:path w="447" h="270" extrusionOk="0">
                      <a:moveTo>
                        <a:pt x="1" y="0"/>
                      </a:moveTo>
                      <a:lnTo>
                        <a:pt x="1" y="269"/>
                      </a:lnTo>
                      <a:lnTo>
                        <a:pt x="446" y="269"/>
                      </a:lnTo>
                      <a:lnTo>
                        <a:pt x="4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9"/>
                <p:cNvSpPr/>
                <p:nvPr/>
              </p:nvSpPr>
              <p:spPr>
                <a:xfrm>
                  <a:off x="5788992" y="2511723"/>
                  <a:ext cx="68636" cy="9383"/>
                </a:xfrm>
                <a:custGeom>
                  <a:avLst/>
                  <a:gdLst/>
                  <a:ahLst/>
                  <a:cxnLst/>
                  <a:rect l="l" t="t" r="r" b="b"/>
                  <a:pathLst>
                    <a:path w="1975" h="270" extrusionOk="0">
                      <a:moveTo>
                        <a:pt x="1" y="0"/>
                      </a:moveTo>
                      <a:lnTo>
                        <a:pt x="1" y="269"/>
                      </a:lnTo>
                      <a:lnTo>
                        <a:pt x="1974" y="269"/>
                      </a:lnTo>
                      <a:lnTo>
                        <a:pt x="19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9"/>
                <p:cNvSpPr/>
                <p:nvPr/>
              </p:nvSpPr>
              <p:spPr>
                <a:xfrm>
                  <a:off x="5878237" y="2511723"/>
                  <a:ext cx="39861" cy="9383"/>
                </a:xfrm>
                <a:custGeom>
                  <a:avLst/>
                  <a:gdLst/>
                  <a:ahLst/>
                  <a:cxnLst/>
                  <a:rect l="l" t="t" r="r" b="b"/>
                  <a:pathLst>
                    <a:path w="1147" h="270" extrusionOk="0">
                      <a:moveTo>
                        <a:pt x="1" y="0"/>
                      </a:moveTo>
                      <a:lnTo>
                        <a:pt x="1" y="269"/>
                      </a:lnTo>
                      <a:lnTo>
                        <a:pt x="1147" y="269"/>
                      </a:lnTo>
                      <a:lnTo>
                        <a:pt x="11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9"/>
                <p:cNvSpPr/>
                <p:nvPr/>
              </p:nvSpPr>
              <p:spPr>
                <a:xfrm>
                  <a:off x="5485879" y="2542444"/>
                  <a:ext cx="118749" cy="9383"/>
                </a:xfrm>
                <a:custGeom>
                  <a:avLst/>
                  <a:gdLst/>
                  <a:ahLst/>
                  <a:cxnLst/>
                  <a:rect l="l" t="t" r="r" b="b"/>
                  <a:pathLst>
                    <a:path w="3417" h="270" extrusionOk="0">
                      <a:moveTo>
                        <a:pt x="0" y="1"/>
                      </a:moveTo>
                      <a:lnTo>
                        <a:pt x="0" y="269"/>
                      </a:lnTo>
                      <a:lnTo>
                        <a:pt x="3417" y="269"/>
                      </a:lnTo>
                      <a:lnTo>
                        <a:pt x="34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9"/>
                <p:cNvSpPr/>
                <p:nvPr/>
              </p:nvSpPr>
              <p:spPr>
                <a:xfrm>
                  <a:off x="5625272" y="2542444"/>
                  <a:ext cx="46985" cy="9383"/>
                </a:xfrm>
                <a:custGeom>
                  <a:avLst/>
                  <a:gdLst/>
                  <a:ahLst/>
                  <a:cxnLst/>
                  <a:rect l="l" t="t" r="r" b="b"/>
                  <a:pathLst>
                    <a:path w="1352" h="270" extrusionOk="0">
                      <a:moveTo>
                        <a:pt x="0" y="1"/>
                      </a:moveTo>
                      <a:lnTo>
                        <a:pt x="0" y="269"/>
                      </a:lnTo>
                      <a:lnTo>
                        <a:pt x="1351" y="269"/>
                      </a:lnTo>
                      <a:lnTo>
                        <a:pt x="13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9"/>
                <p:cNvSpPr/>
                <p:nvPr/>
              </p:nvSpPr>
              <p:spPr>
                <a:xfrm>
                  <a:off x="5685498" y="2542444"/>
                  <a:ext cx="30756" cy="9383"/>
                </a:xfrm>
                <a:custGeom>
                  <a:avLst/>
                  <a:gdLst/>
                  <a:ahLst/>
                  <a:cxnLst/>
                  <a:rect l="l" t="t" r="r" b="b"/>
                  <a:pathLst>
                    <a:path w="885" h="270" extrusionOk="0">
                      <a:moveTo>
                        <a:pt x="0" y="1"/>
                      </a:moveTo>
                      <a:lnTo>
                        <a:pt x="0" y="269"/>
                      </a:lnTo>
                      <a:lnTo>
                        <a:pt x="885" y="269"/>
                      </a:lnTo>
                      <a:lnTo>
                        <a:pt x="8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9"/>
                <p:cNvSpPr/>
                <p:nvPr/>
              </p:nvSpPr>
              <p:spPr>
                <a:xfrm>
                  <a:off x="5725568" y="2542444"/>
                  <a:ext cx="12337" cy="9383"/>
                </a:xfrm>
                <a:custGeom>
                  <a:avLst/>
                  <a:gdLst/>
                  <a:ahLst/>
                  <a:cxnLst/>
                  <a:rect l="l" t="t" r="r" b="b"/>
                  <a:pathLst>
                    <a:path w="355" h="270" extrusionOk="0">
                      <a:moveTo>
                        <a:pt x="1" y="1"/>
                      </a:moveTo>
                      <a:lnTo>
                        <a:pt x="1" y="269"/>
                      </a:lnTo>
                      <a:lnTo>
                        <a:pt x="354" y="269"/>
                      </a:lnTo>
                      <a:lnTo>
                        <a:pt x="3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9"/>
                <p:cNvSpPr/>
                <p:nvPr/>
              </p:nvSpPr>
              <p:spPr>
                <a:xfrm>
                  <a:off x="5754343" y="2542444"/>
                  <a:ext cx="127854" cy="9383"/>
                </a:xfrm>
                <a:custGeom>
                  <a:avLst/>
                  <a:gdLst/>
                  <a:ahLst/>
                  <a:cxnLst/>
                  <a:rect l="l" t="t" r="r" b="b"/>
                  <a:pathLst>
                    <a:path w="3679" h="270" extrusionOk="0">
                      <a:moveTo>
                        <a:pt x="0" y="1"/>
                      </a:moveTo>
                      <a:lnTo>
                        <a:pt x="0" y="269"/>
                      </a:lnTo>
                      <a:lnTo>
                        <a:pt x="3679" y="269"/>
                      </a:lnTo>
                      <a:lnTo>
                        <a:pt x="36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9"/>
                <p:cNvSpPr/>
                <p:nvPr/>
              </p:nvSpPr>
              <p:spPr>
                <a:xfrm>
                  <a:off x="5485879" y="2568995"/>
                  <a:ext cx="77950" cy="9383"/>
                </a:xfrm>
                <a:custGeom>
                  <a:avLst/>
                  <a:gdLst/>
                  <a:ahLst/>
                  <a:cxnLst/>
                  <a:rect l="l" t="t" r="r" b="b"/>
                  <a:pathLst>
                    <a:path w="2243" h="270" extrusionOk="0">
                      <a:moveTo>
                        <a:pt x="0" y="1"/>
                      </a:moveTo>
                      <a:lnTo>
                        <a:pt x="0" y="270"/>
                      </a:lnTo>
                      <a:lnTo>
                        <a:pt x="2243" y="270"/>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9"/>
                <p:cNvSpPr/>
                <p:nvPr/>
              </p:nvSpPr>
              <p:spPr>
                <a:xfrm>
                  <a:off x="5588399" y="2568995"/>
                  <a:ext cx="111625" cy="9383"/>
                </a:xfrm>
                <a:custGeom>
                  <a:avLst/>
                  <a:gdLst/>
                  <a:ahLst/>
                  <a:cxnLst/>
                  <a:rect l="l" t="t" r="r" b="b"/>
                  <a:pathLst>
                    <a:path w="3212" h="270" extrusionOk="0">
                      <a:moveTo>
                        <a:pt x="0" y="1"/>
                      </a:moveTo>
                      <a:lnTo>
                        <a:pt x="0" y="270"/>
                      </a:lnTo>
                      <a:lnTo>
                        <a:pt x="3212" y="270"/>
                      </a:lnTo>
                      <a:lnTo>
                        <a:pt x="32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9"/>
                <p:cNvSpPr/>
                <p:nvPr/>
              </p:nvSpPr>
              <p:spPr>
                <a:xfrm>
                  <a:off x="5729738" y="2568995"/>
                  <a:ext cx="13310" cy="9383"/>
                </a:xfrm>
                <a:custGeom>
                  <a:avLst/>
                  <a:gdLst/>
                  <a:ahLst/>
                  <a:cxnLst/>
                  <a:rect l="l" t="t" r="r" b="b"/>
                  <a:pathLst>
                    <a:path w="383" h="270" extrusionOk="0">
                      <a:moveTo>
                        <a:pt x="1" y="1"/>
                      </a:moveTo>
                      <a:lnTo>
                        <a:pt x="1" y="270"/>
                      </a:lnTo>
                      <a:lnTo>
                        <a:pt x="383" y="270"/>
                      </a:lnTo>
                      <a:lnTo>
                        <a:pt x="3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9"/>
                <p:cNvSpPr/>
                <p:nvPr/>
              </p:nvSpPr>
              <p:spPr>
                <a:xfrm>
                  <a:off x="5762441" y="2568995"/>
                  <a:ext cx="95187" cy="9383"/>
                </a:xfrm>
                <a:custGeom>
                  <a:avLst/>
                  <a:gdLst/>
                  <a:ahLst/>
                  <a:cxnLst/>
                  <a:rect l="l" t="t" r="r" b="b"/>
                  <a:pathLst>
                    <a:path w="2739" h="270" extrusionOk="0">
                      <a:moveTo>
                        <a:pt x="1" y="1"/>
                      </a:moveTo>
                      <a:lnTo>
                        <a:pt x="1" y="270"/>
                      </a:lnTo>
                      <a:lnTo>
                        <a:pt x="2738" y="270"/>
                      </a:lnTo>
                      <a:lnTo>
                        <a:pt x="27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9"/>
                <p:cNvSpPr/>
                <p:nvPr/>
              </p:nvSpPr>
              <p:spPr>
                <a:xfrm>
                  <a:off x="5869896" y="2568022"/>
                  <a:ext cx="27802" cy="10356"/>
                </a:xfrm>
                <a:custGeom>
                  <a:avLst/>
                  <a:gdLst/>
                  <a:ahLst/>
                  <a:cxnLst/>
                  <a:rect l="l" t="t" r="r" b="b"/>
                  <a:pathLst>
                    <a:path w="800" h="298" extrusionOk="0">
                      <a:moveTo>
                        <a:pt x="800" y="0"/>
                      </a:moveTo>
                      <a:lnTo>
                        <a:pt x="0" y="29"/>
                      </a:lnTo>
                      <a:lnTo>
                        <a:pt x="36" y="298"/>
                      </a:lnTo>
                      <a:lnTo>
                        <a:pt x="800" y="269"/>
                      </a:lnTo>
                      <a:lnTo>
                        <a:pt x="8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9"/>
                <p:cNvSpPr/>
                <p:nvPr/>
              </p:nvSpPr>
              <p:spPr>
                <a:xfrm>
                  <a:off x="5485879" y="2644965"/>
                  <a:ext cx="39861" cy="8167"/>
                </a:xfrm>
                <a:custGeom>
                  <a:avLst/>
                  <a:gdLst/>
                  <a:ahLst/>
                  <a:cxnLst/>
                  <a:rect l="l" t="t" r="r" b="b"/>
                  <a:pathLst>
                    <a:path w="1147" h="235" extrusionOk="0">
                      <a:moveTo>
                        <a:pt x="0" y="1"/>
                      </a:moveTo>
                      <a:lnTo>
                        <a:pt x="0" y="234"/>
                      </a:lnTo>
                      <a:lnTo>
                        <a:pt x="1146" y="234"/>
                      </a:lnTo>
                      <a:lnTo>
                        <a:pt x="11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9"/>
                <p:cNvSpPr/>
                <p:nvPr/>
              </p:nvSpPr>
              <p:spPr>
                <a:xfrm>
                  <a:off x="5545375" y="2644965"/>
                  <a:ext cx="126881" cy="8167"/>
                </a:xfrm>
                <a:custGeom>
                  <a:avLst/>
                  <a:gdLst/>
                  <a:ahLst/>
                  <a:cxnLst/>
                  <a:rect l="l" t="t" r="r" b="b"/>
                  <a:pathLst>
                    <a:path w="3651" h="235" extrusionOk="0">
                      <a:moveTo>
                        <a:pt x="0" y="1"/>
                      </a:moveTo>
                      <a:lnTo>
                        <a:pt x="0" y="234"/>
                      </a:lnTo>
                      <a:lnTo>
                        <a:pt x="3650" y="234"/>
                      </a:lnTo>
                      <a:lnTo>
                        <a:pt x="36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9"/>
                <p:cNvSpPr/>
                <p:nvPr/>
              </p:nvSpPr>
              <p:spPr>
                <a:xfrm>
                  <a:off x="5695820" y="2644965"/>
                  <a:ext cx="35934" cy="8167"/>
                </a:xfrm>
                <a:custGeom>
                  <a:avLst/>
                  <a:gdLst/>
                  <a:ahLst/>
                  <a:cxnLst/>
                  <a:rect l="l" t="t" r="r" b="b"/>
                  <a:pathLst>
                    <a:path w="1034" h="235" extrusionOk="0">
                      <a:moveTo>
                        <a:pt x="1" y="1"/>
                      </a:moveTo>
                      <a:lnTo>
                        <a:pt x="1" y="234"/>
                      </a:lnTo>
                      <a:lnTo>
                        <a:pt x="1033" y="234"/>
                      </a:lnTo>
                      <a:lnTo>
                        <a:pt x="10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9"/>
                <p:cNvSpPr/>
                <p:nvPr/>
              </p:nvSpPr>
              <p:spPr>
                <a:xfrm>
                  <a:off x="5752119" y="2644965"/>
                  <a:ext cx="130079" cy="8167"/>
                </a:xfrm>
                <a:custGeom>
                  <a:avLst/>
                  <a:gdLst/>
                  <a:ahLst/>
                  <a:cxnLst/>
                  <a:rect l="l" t="t" r="r" b="b"/>
                  <a:pathLst>
                    <a:path w="3743" h="235" extrusionOk="0">
                      <a:moveTo>
                        <a:pt x="1" y="1"/>
                      </a:moveTo>
                      <a:lnTo>
                        <a:pt x="1" y="234"/>
                      </a:lnTo>
                      <a:lnTo>
                        <a:pt x="3743" y="234"/>
                      </a:lnTo>
                      <a:lnTo>
                        <a:pt x="37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9"/>
                <p:cNvSpPr/>
                <p:nvPr/>
              </p:nvSpPr>
              <p:spPr>
                <a:xfrm>
                  <a:off x="5485879" y="2671516"/>
                  <a:ext cx="77950" cy="9383"/>
                </a:xfrm>
                <a:custGeom>
                  <a:avLst/>
                  <a:gdLst/>
                  <a:ahLst/>
                  <a:cxnLst/>
                  <a:rect l="l" t="t" r="r" b="b"/>
                  <a:pathLst>
                    <a:path w="2243" h="270" extrusionOk="0">
                      <a:moveTo>
                        <a:pt x="0" y="1"/>
                      </a:moveTo>
                      <a:lnTo>
                        <a:pt x="0" y="270"/>
                      </a:lnTo>
                      <a:lnTo>
                        <a:pt x="2243" y="270"/>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9"/>
                <p:cNvSpPr/>
                <p:nvPr/>
              </p:nvSpPr>
              <p:spPr>
                <a:xfrm>
                  <a:off x="5588399" y="2671516"/>
                  <a:ext cx="111625" cy="9383"/>
                </a:xfrm>
                <a:custGeom>
                  <a:avLst/>
                  <a:gdLst/>
                  <a:ahLst/>
                  <a:cxnLst/>
                  <a:rect l="l" t="t" r="r" b="b"/>
                  <a:pathLst>
                    <a:path w="3212" h="270" extrusionOk="0">
                      <a:moveTo>
                        <a:pt x="0" y="1"/>
                      </a:moveTo>
                      <a:lnTo>
                        <a:pt x="0" y="270"/>
                      </a:lnTo>
                      <a:lnTo>
                        <a:pt x="3212" y="270"/>
                      </a:lnTo>
                      <a:lnTo>
                        <a:pt x="32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9"/>
                <p:cNvSpPr/>
                <p:nvPr/>
              </p:nvSpPr>
              <p:spPr>
                <a:xfrm>
                  <a:off x="5729738" y="2671516"/>
                  <a:ext cx="13310" cy="9383"/>
                </a:xfrm>
                <a:custGeom>
                  <a:avLst/>
                  <a:gdLst/>
                  <a:ahLst/>
                  <a:cxnLst/>
                  <a:rect l="l" t="t" r="r" b="b"/>
                  <a:pathLst>
                    <a:path w="383" h="270" extrusionOk="0">
                      <a:moveTo>
                        <a:pt x="1" y="1"/>
                      </a:moveTo>
                      <a:lnTo>
                        <a:pt x="1" y="270"/>
                      </a:lnTo>
                      <a:lnTo>
                        <a:pt x="383" y="270"/>
                      </a:lnTo>
                      <a:lnTo>
                        <a:pt x="3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9"/>
                <p:cNvSpPr/>
                <p:nvPr/>
              </p:nvSpPr>
              <p:spPr>
                <a:xfrm>
                  <a:off x="5762441" y="2671516"/>
                  <a:ext cx="95187" cy="9383"/>
                </a:xfrm>
                <a:custGeom>
                  <a:avLst/>
                  <a:gdLst/>
                  <a:ahLst/>
                  <a:cxnLst/>
                  <a:rect l="l" t="t" r="r" b="b"/>
                  <a:pathLst>
                    <a:path w="2739" h="270" extrusionOk="0">
                      <a:moveTo>
                        <a:pt x="1" y="1"/>
                      </a:moveTo>
                      <a:lnTo>
                        <a:pt x="1" y="270"/>
                      </a:lnTo>
                      <a:lnTo>
                        <a:pt x="2738" y="270"/>
                      </a:lnTo>
                      <a:lnTo>
                        <a:pt x="27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9"/>
                <p:cNvSpPr/>
                <p:nvPr/>
              </p:nvSpPr>
              <p:spPr>
                <a:xfrm>
                  <a:off x="5869896" y="2670543"/>
                  <a:ext cx="27802" cy="10356"/>
                </a:xfrm>
                <a:custGeom>
                  <a:avLst/>
                  <a:gdLst/>
                  <a:ahLst/>
                  <a:cxnLst/>
                  <a:rect l="l" t="t" r="r" b="b"/>
                  <a:pathLst>
                    <a:path w="800" h="298" extrusionOk="0">
                      <a:moveTo>
                        <a:pt x="800" y="0"/>
                      </a:moveTo>
                      <a:lnTo>
                        <a:pt x="0" y="29"/>
                      </a:lnTo>
                      <a:lnTo>
                        <a:pt x="36" y="298"/>
                      </a:lnTo>
                      <a:lnTo>
                        <a:pt x="800" y="262"/>
                      </a:lnTo>
                      <a:lnTo>
                        <a:pt x="8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9"/>
                <p:cNvSpPr/>
                <p:nvPr/>
              </p:nvSpPr>
              <p:spPr>
                <a:xfrm>
                  <a:off x="5453176" y="2637840"/>
                  <a:ext cx="20434" cy="25613"/>
                </a:xfrm>
                <a:custGeom>
                  <a:avLst/>
                  <a:gdLst/>
                  <a:ahLst/>
                  <a:cxnLst/>
                  <a:rect l="l" t="t" r="r" b="b"/>
                  <a:pathLst>
                    <a:path w="588" h="737" extrusionOk="0">
                      <a:moveTo>
                        <a:pt x="531" y="1"/>
                      </a:moveTo>
                      <a:lnTo>
                        <a:pt x="0" y="383"/>
                      </a:lnTo>
                      <a:lnTo>
                        <a:pt x="559" y="736"/>
                      </a:lnTo>
                      <a:lnTo>
                        <a:pt x="587" y="673"/>
                      </a:lnTo>
                      <a:lnTo>
                        <a:pt x="587" y="467"/>
                      </a:lnTo>
                      <a:lnTo>
                        <a:pt x="467" y="383"/>
                      </a:lnTo>
                      <a:lnTo>
                        <a:pt x="587" y="291"/>
                      </a:lnTo>
                      <a:lnTo>
                        <a:pt x="587" y="85"/>
                      </a:lnTo>
                      <a:lnTo>
                        <a:pt x="5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9"/>
                <p:cNvSpPr/>
                <p:nvPr/>
              </p:nvSpPr>
              <p:spPr>
                <a:xfrm>
                  <a:off x="5937490" y="2718710"/>
                  <a:ext cx="1251" cy="44066"/>
                </a:xfrm>
                <a:custGeom>
                  <a:avLst/>
                  <a:gdLst/>
                  <a:ahLst/>
                  <a:cxnLst/>
                  <a:rect l="l" t="t" r="r" b="b"/>
                  <a:pathLst>
                    <a:path w="36" h="1268" extrusionOk="0">
                      <a:moveTo>
                        <a:pt x="1" y="1"/>
                      </a:moveTo>
                      <a:lnTo>
                        <a:pt x="1" y="1267"/>
                      </a:lnTo>
                      <a:lnTo>
                        <a:pt x="36" y="1267"/>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9"/>
                <p:cNvSpPr/>
                <p:nvPr/>
              </p:nvSpPr>
              <p:spPr>
                <a:xfrm>
                  <a:off x="5937490" y="2681837"/>
                  <a:ext cx="1251" cy="16264"/>
                </a:xfrm>
                <a:custGeom>
                  <a:avLst/>
                  <a:gdLst/>
                  <a:ahLst/>
                  <a:cxnLst/>
                  <a:rect l="l" t="t" r="r" b="b"/>
                  <a:pathLst>
                    <a:path w="36" h="468" extrusionOk="0">
                      <a:moveTo>
                        <a:pt x="1" y="1"/>
                      </a:moveTo>
                      <a:lnTo>
                        <a:pt x="1" y="468"/>
                      </a:lnTo>
                      <a:lnTo>
                        <a:pt x="36" y="468"/>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63" name="Google Shape;1463;p49"/>
            <p:cNvGrpSpPr/>
            <p:nvPr/>
          </p:nvGrpSpPr>
          <p:grpSpPr>
            <a:xfrm flipH="1">
              <a:off x="6054557" y="1846835"/>
              <a:ext cx="2376276" cy="2757284"/>
              <a:chOff x="-3325432" y="1335182"/>
              <a:chExt cx="2855071" cy="3312848"/>
            </a:xfrm>
          </p:grpSpPr>
          <p:sp>
            <p:nvSpPr>
              <p:cNvPr id="1464" name="Google Shape;1464;p49"/>
              <p:cNvSpPr/>
              <p:nvPr/>
            </p:nvSpPr>
            <p:spPr>
              <a:xfrm>
                <a:off x="-1851695" y="4281780"/>
                <a:ext cx="780055" cy="366250"/>
              </a:xfrm>
              <a:custGeom>
                <a:avLst/>
                <a:gdLst/>
                <a:ahLst/>
                <a:cxnLst/>
                <a:rect l="l" t="t" r="r" b="b"/>
                <a:pathLst>
                  <a:path w="4315" h="2026" extrusionOk="0">
                    <a:moveTo>
                      <a:pt x="1" y="1"/>
                    </a:moveTo>
                    <a:lnTo>
                      <a:pt x="217" y="2026"/>
                    </a:lnTo>
                    <a:lnTo>
                      <a:pt x="4315" y="2026"/>
                    </a:lnTo>
                    <a:cubicBezTo>
                      <a:pt x="4315" y="1740"/>
                      <a:pt x="4140" y="1497"/>
                      <a:pt x="3897" y="1365"/>
                    </a:cubicBezTo>
                    <a:cubicBezTo>
                      <a:pt x="3654" y="1212"/>
                      <a:pt x="3368" y="1169"/>
                      <a:pt x="3104" y="1101"/>
                    </a:cubicBezTo>
                    <a:cubicBezTo>
                      <a:pt x="2840" y="1058"/>
                      <a:pt x="2554" y="968"/>
                      <a:pt x="2332" y="815"/>
                    </a:cubicBezTo>
                    <a:cubicBezTo>
                      <a:pt x="2089" y="620"/>
                      <a:pt x="1957" y="334"/>
                      <a:pt x="1957" y="22"/>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9"/>
              <p:cNvSpPr/>
              <p:nvPr/>
            </p:nvSpPr>
            <p:spPr>
              <a:xfrm>
                <a:off x="-1330861" y="3999034"/>
                <a:ext cx="860501" cy="457903"/>
              </a:xfrm>
              <a:custGeom>
                <a:avLst/>
                <a:gdLst/>
                <a:ahLst/>
                <a:cxnLst/>
                <a:rect l="l" t="t" r="r" b="b"/>
                <a:pathLst>
                  <a:path w="4760" h="2533" extrusionOk="0">
                    <a:moveTo>
                      <a:pt x="1788" y="0"/>
                    </a:moveTo>
                    <a:lnTo>
                      <a:pt x="1" y="793"/>
                    </a:lnTo>
                    <a:lnTo>
                      <a:pt x="1058" y="2532"/>
                    </a:lnTo>
                    <a:lnTo>
                      <a:pt x="4759" y="814"/>
                    </a:lnTo>
                    <a:cubicBezTo>
                      <a:pt x="4654" y="576"/>
                      <a:pt x="4389" y="418"/>
                      <a:pt x="4098" y="397"/>
                    </a:cubicBezTo>
                    <a:cubicBezTo>
                      <a:pt x="4050" y="389"/>
                      <a:pt x="4001" y="385"/>
                      <a:pt x="3952" y="385"/>
                    </a:cubicBezTo>
                    <a:cubicBezTo>
                      <a:pt x="3730" y="385"/>
                      <a:pt x="3500" y="452"/>
                      <a:pt x="3284" y="486"/>
                    </a:cubicBezTo>
                    <a:cubicBezTo>
                      <a:pt x="3098" y="531"/>
                      <a:pt x="2901" y="578"/>
                      <a:pt x="2709" y="578"/>
                    </a:cubicBezTo>
                    <a:cubicBezTo>
                      <a:pt x="2628" y="578"/>
                      <a:pt x="2548" y="570"/>
                      <a:pt x="2470" y="550"/>
                    </a:cubicBezTo>
                    <a:cubicBezTo>
                      <a:pt x="2163" y="486"/>
                      <a:pt x="1920" y="264"/>
                      <a:pt x="1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9"/>
              <p:cNvSpPr/>
              <p:nvPr/>
            </p:nvSpPr>
            <p:spPr>
              <a:xfrm>
                <a:off x="-2764465" y="1689699"/>
                <a:ext cx="354685" cy="561306"/>
              </a:xfrm>
              <a:custGeom>
                <a:avLst/>
                <a:gdLst/>
                <a:ahLst/>
                <a:cxnLst/>
                <a:rect l="l" t="t" r="r" b="b"/>
                <a:pathLst>
                  <a:path w="1962" h="3105" extrusionOk="0">
                    <a:moveTo>
                      <a:pt x="640" y="1"/>
                    </a:moveTo>
                    <a:lnTo>
                      <a:pt x="1" y="2422"/>
                    </a:lnTo>
                    <a:lnTo>
                      <a:pt x="1105" y="3104"/>
                    </a:lnTo>
                    <a:lnTo>
                      <a:pt x="1962" y="2575"/>
                    </a:lnTo>
                    <a:lnTo>
                      <a:pt x="1788" y="2047"/>
                    </a:lnTo>
                    <a:lnTo>
                      <a:pt x="1830" y="1650"/>
                    </a:lnTo>
                    <a:lnTo>
                      <a:pt x="1899" y="968"/>
                    </a:lnTo>
                    <a:lnTo>
                      <a:pt x="1454" y="635"/>
                    </a:lnTo>
                    <a:lnTo>
                      <a:pt x="640" y="1"/>
                    </a:ln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9"/>
              <p:cNvSpPr/>
              <p:nvPr/>
            </p:nvSpPr>
            <p:spPr>
              <a:xfrm>
                <a:off x="-2564700" y="1804497"/>
                <a:ext cx="143537" cy="183667"/>
              </a:xfrm>
              <a:custGeom>
                <a:avLst/>
                <a:gdLst/>
                <a:ahLst/>
                <a:cxnLst/>
                <a:rect l="l" t="t" r="r" b="b"/>
                <a:pathLst>
                  <a:path w="794" h="1016" extrusionOk="0">
                    <a:moveTo>
                      <a:pt x="349" y="0"/>
                    </a:moveTo>
                    <a:cubicBezTo>
                      <a:pt x="244" y="48"/>
                      <a:pt x="133" y="111"/>
                      <a:pt x="0" y="159"/>
                    </a:cubicBezTo>
                    <a:cubicBezTo>
                      <a:pt x="112" y="529"/>
                      <a:pt x="376" y="841"/>
                      <a:pt x="725" y="1015"/>
                    </a:cubicBezTo>
                    <a:lnTo>
                      <a:pt x="794" y="333"/>
                    </a:lnTo>
                    <a:lnTo>
                      <a:pt x="3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9"/>
              <p:cNvSpPr/>
              <p:nvPr/>
            </p:nvSpPr>
            <p:spPr>
              <a:xfrm>
                <a:off x="-2664130" y="1338617"/>
                <a:ext cx="425550" cy="574684"/>
              </a:xfrm>
              <a:custGeom>
                <a:avLst/>
                <a:gdLst/>
                <a:ahLst/>
                <a:cxnLst/>
                <a:rect l="l" t="t" r="r" b="b"/>
                <a:pathLst>
                  <a:path w="2354" h="3179" extrusionOk="0">
                    <a:moveTo>
                      <a:pt x="1302" y="0"/>
                    </a:moveTo>
                    <a:cubicBezTo>
                      <a:pt x="888" y="0"/>
                      <a:pt x="602" y="148"/>
                      <a:pt x="418" y="357"/>
                    </a:cubicBezTo>
                    <a:cubicBezTo>
                      <a:pt x="154" y="621"/>
                      <a:pt x="43" y="991"/>
                      <a:pt x="22" y="1192"/>
                    </a:cubicBezTo>
                    <a:cubicBezTo>
                      <a:pt x="1" y="1234"/>
                      <a:pt x="1" y="1255"/>
                      <a:pt x="1" y="1282"/>
                    </a:cubicBezTo>
                    <a:lnTo>
                      <a:pt x="1" y="1324"/>
                    </a:lnTo>
                    <a:lnTo>
                      <a:pt x="1" y="1345"/>
                    </a:lnTo>
                    <a:lnTo>
                      <a:pt x="22" y="1414"/>
                    </a:lnTo>
                    <a:lnTo>
                      <a:pt x="43" y="1520"/>
                    </a:lnTo>
                    <a:lnTo>
                      <a:pt x="418" y="2778"/>
                    </a:lnTo>
                    <a:cubicBezTo>
                      <a:pt x="418" y="2778"/>
                      <a:pt x="745" y="3178"/>
                      <a:pt x="1214" y="3178"/>
                    </a:cubicBezTo>
                    <a:cubicBezTo>
                      <a:pt x="1387" y="3178"/>
                      <a:pt x="1580" y="3124"/>
                      <a:pt x="1782" y="2974"/>
                    </a:cubicBezTo>
                    <a:cubicBezTo>
                      <a:pt x="2179" y="2688"/>
                      <a:pt x="2353" y="1895"/>
                      <a:pt x="2290" y="1192"/>
                    </a:cubicBezTo>
                    <a:cubicBezTo>
                      <a:pt x="2269" y="1123"/>
                      <a:pt x="2248" y="1039"/>
                      <a:pt x="2248" y="970"/>
                    </a:cubicBezTo>
                    <a:cubicBezTo>
                      <a:pt x="2221" y="885"/>
                      <a:pt x="2200" y="817"/>
                      <a:pt x="2179" y="753"/>
                    </a:cubicBezTo>
                    <a:cubicBezTo>
                      <a:pt x="2179" y="727"/>
                      <a:pt x="2158" y="706"/>
                      <a:pt x="2158" y="706"/>
                    </a:cubicBezTo>
                    <a:cubicBezTo>
                      <a:pt x="2068" y="462"/>
                      <a:pt x="1936" y="267"/>
                      <a:pt x="1761" y="135"/>
                    </a:cubicBezTo>
                    <a:cubicBezTo>
                      <a:pt x="1650" y="66"/>
                      <a:pt x="1539" y="24"/>
                      <a:pt x="1386" y="2"/>
                    </a:cubicBezTo>
                    <a:cubicBezTo>
                      <a:pt x="1357" y="1"/>
                      <a:pt x="1330" y="0"/>
                      <a:pt x="1302" y="0"/>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9"/>
              <p:cNvSpPr/>
              <p:nvPr/>
            </p:nvSpPr>
            <p:spPr>
              <a:xfrm>
                <a:off x="-2664130" y="1335182"/>
                <a:ext cx="410184" cy="246758"/>
              </a:xfrm>
              <a:custGeom>
                <a:avLst/>
                <a:gdLst/>
                <a:ahLst/>
                <a:cxnLst/>
                <a:rect l="l" t="t" r="r" b="b"/>
                <a:pathLst>
                  <a:path w="2269" h="1365" extrusionOk="0">
                    <a:moveTo>
                      <a:pt x="1386" y="0"/>
                    </a:moveTo>
                    <a:cubicBezTo>
                      <a:pt x="926" y="0"/>
                      <a:pt x="614" y="154"/>
                      <a:pt x="418" y="376"/>
                    </a:cubicBezTo>
                    <a:cubicBezTo>
                      <a:pt x="154" y="640"/>
                      <a:pt x="43" y="1010"/>
                      <a:pt x="22" y="1211"/>
                    </a:cubicBezTo>
                    <a:cubicBezTo>
                      <a:pt x="1" y="1253"/>
                      <a:pt x="1" y="1274"/>
                      <a:pt x="1" y="1301"/>
                    </a:cubicBezTo>
                    <a:lnTo>
                      <a:pt x="1" y="1343"/>
                    </a:lnTo>
                    <a:lnTo>
                      <a:pt x="1" y="1364"/>
                    </a:lnTo>
                    <a:cubicBezTo>
                      <a:pt x="265" y="1301"/>
                      <a:pt x="482" y="1079"/>
                      <a:pt x="593" y="814"/>
                    </a:cubicBezTo>
                    <a:cubicBezTo>
                      <a:pt x="866" y="895"/>
                      <a:pt x="1138" y="951"/>
                      <a:pt x="1411" y="951"/>
                    </a:cubicBezTo>
                    <a:cubicBezTo>
                      <a:pt x="1514" y="951"/>
                      <a:pt x="1616" y="943"/>
                      <a:pt x="1719" y="925"/>
                    </a:cubicBezTo>
                    <a:cubicBezTo>
                      <a:pt x="1893" y="878"/>
                      <a:pt x="2047" y="836"/>
                      <a:pt x="2158" y="725"/>
                    </a:cubicBezTo>
                    <a:cubicBezTo>
                      <a:pt x="2179" y="682"/>
                      <a:pt x="2200" y="661"/>
                      <a:pt x="2221" y="640"/>
                    </a:cubicBezTo>
                    <a:cubicBezTo>
                      <a:pt x="2269" y="529"/>
                      <a:pt x="2269" y="376"/>
                      <a:pt x="2179" y="286"/>
                    </a:cubicBezTo>
                    <a:cubicBezTo>
                      <a:pt x="2115" y="175"/>
                      <a:pt x="1804" y="0"/>
                      <a:pt x="1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9"/>
              <p:cNvSpPr/>
              <p:nvPr/>
            </p:nvSpPr>
            <p:spPr>
              <a:xfrm>
                <a:off x="-2345773" y="1362842"/>
                <a:ext cx="95631" cy="191260"/>
              </a:xfrm>
              <a:custGeom>
                <a:avLst/>
                <a:gdLst/>
                <a:ahLst/>
                <a:cxnLst/>
                <a:rect l="l" t="t" r="r" b="b"/>
                <a:pathLst>
                  <a:path w="529" h="1058" extrusionOk="0">
                    <a:moveTo>
                      <a:pt x="0" y="1"/>
                    </a:moveTo>
                    <a:lnTo>
                      <a:pt x="0" y="1"/>
                    </a:lnTo>
                    <a:cubicBezTo>
                      <a:pt x="111" y="397"/>
                      <a:pt x="286" y="751"/>
                      <a:pt x="529" y="1058"/>
                    </a:cubicBezTo>
                    <a:cubicBezTo>
                      <a:pt x="508" y="989"/>
                      <a:pt x="487" y="905"/>
                      <a:pt x="487" y="836"/>
                    </a:cubicBezTo>
                    <a:cubicBezTo>
                      <a:pt x="460" y="751"/>
                      <a:pt x="439" y="683"/>
                      <a:pt x="418" y="619"/>
                    </a:cubicBezTo>
                    <a:cubicBezTo>
                      <a:pt x="418" y="593"/>
                      <a:pt x="397" y="572"/>
                      <a:pt x="397" y="572"/>
                    </a:cubicBezTo>
                    <a:cubicBezTo>
                      <a:pt x="307" y="328"/>
                      <a:pt x="175" y="13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9"/>
              <p:cNvSpPr/>
              <p:nvPr/>
            </p:nvSpPr>
            <p:spPr>
              <a:xfrm>
                <a:off x="-2731924" y="1550134"/>
                <a:ext cx="123471" cy="168844"/>
              </a:xfrm>
              <a:custGeom>
                <a:avLst/>
                <a:gdLst/>
                <a:ahLst/>
                <a:cxnLst/>
                <a:rect l="l" t="t" r="r" b="b"/>
                <a:pathLst>
                  <a:path w="683" h="934" extrusionOk="0">
                    <a:moveTo>
                      <a:pt x="460" y="1"/>
                    </a:moveTo>
                    <a:cubicBezTo>
                      <a:pt x="349" y="1"/>
                      <a:pt x="265" y="43"/>
                      <a:pt x="196" y="112"/>
                    </a:cubicBezTo>
                    <a:cubicBezTo>
                      <a:pt x="43" y="265"/>
                      <a:pt x="0" y="530"/>
                      <a:pt x="111" y="704"/>
                    </a:cubicBezTo>
                    <a:cubicBezTo>
                      <a:pt x="192" y="837"/>
                      <a:pt x="366" y="934"/>
                      <a:pt x="533" y="934"/>
                    </a:cubicBezTo>
                    <a:cubicBezTo>
                      <a:pt x="584" y="934"/>
                      <a:pt x="635" y="925"/>
                      <a:pt x="682" y="905"/>
                    </a:cubicBezTo>
                    <a:lnTo>
                      <a:pt x="682" y="154"/>
                    </a:lnTo>
                    <a:cubicBezTo>
                      <a:pt x="640" y="64"/>
                      <a:pt x="550" y="1"/>
                      <a:pt x="460" y="1"/>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9"/>
              <p:cNvSpPr/>
              <p:nvPr/>
            </p:nvSpPr>
            <p:spPr>
              <a:xfrm>
                <a:off x="-3237572" y="3469518"/>
                <a:ext cx="1298163" cy="1178472"/>
              </a:xfrm>
              <a:custGeom>
                <a:avLst/>
                <a:gdLst/>
                <a:ahLst/>
                <a:cxnLst/>
                <a:rect l="l" t="t" r="r" b="b"/>
                <a:pathLst>
                  <a:path w="7181" h="6519" extrusionOk="0">
                    <a:moveTo>
                      <a:pt x="0" y="0"/>
                    </a:moveTo>
                    <a:lnTo>
                      <a:pt x="0" y="6519"/>
                    </a:lnTo>
                    <a:lnTo>
                      <a:pt x="7180" y="6519"/>
                    </a:lnTo>
                    <a:lnTo>
                      <a:pt x="71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9"/>
              <p:cNvSpPr/>
              <p:nvPr/>
            </p:nvSpPr>
            <p:spPr>
              <a:xfrm>
                <a:off x="-2903125" y="2024331"/>
                <a:ext cx="1270504" cy="979801"/>
              </a:xfrm>
              <a:custGeom>
                <a:avLst/>
                <a:gdLst/>
                <a:ahLst/>
                <a:cxnLst/>
                <a:rect l="l" t="t" r="r" b="b"/>
                <a:pathLst>
                  <a:path w="7028" h="5420" extrusionOk="0">
                    <a:moveTo>
                      <a:pt x="926" y="0"/>
                    </a:moveTo>
                    <a:lnTo>
                      <a:pt x="1" y="5419"/>
                    </a:lnTo>
                    <a:lnTo>
                      <a:pt x="7027" y="5419"/>
                    </a:lnTo>
                    <a:lnTo>
                      <a:pt x="7027" y="2950"/>
                    </a:lnTo>
                    <a:lnTo>
                      <a:pt x="4913" y="2443"/>
                    </a:lnTo>
                    <a:cubicBezTo>
                      <a:pt x="4913" y="2443"/>
                      <a:pt x="4252" y="767"/>
                      <a:pt x="3987" y="529"/>
                    </a:cubicBezTo>
                    <a:cubicBezTo>
                      <a:pt x="3723" y="286"/>
                      <a:pt x="2555" y="196"/>
                      <a:pt x="2555" y="196"/>
                    </a:cubicBezTo>
                    <a:cubicBezTo>
                      <a:pt x="2370" y="437"/>
                      <a:pt x="2157" y="522"/>
                      <a:pt x="1946" y="522"/>
                    </a:cubicBezTo>
                    <a:cubicBezTo>
                      <a:pt x="1427" y="522"/>
                      <a:pt x="926"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9"/>
              <p:cNvSpPr/>
              <p:nvPr/>
            </p:nvSpPr>
            <p:spPr>
              <a:xfrm>
                <a:off x="-2433814" y="2907280"/>
                <a:ext cx="1529378" cy="1299230"/>
              </a:xfrm>
              <a:custGeom>
                <a:avLst/>
                <a:gdLst/>
                <a:ahLst/>
                <a:cxnLst/>
                <a:rect l="l" t="t" r="r" b="b"/>
                <a:pathLst>
                  <a:path w="8460" h="7187" extrusionOk="0">
                    <a:moveTo>
                      <a:pt x="3608" y="0"/>
                    </a:moveTo>
                    <a:cubicBezTo>
                      <a:pt x="2136" y="0"/>
                      <a:pt x="1" y="731"/>
                      <a:pt x="1" y="731"/>
                    </a:cubicBezTo>
                    <a:lnTo>
                      <a:pt x="4252" y="3945"/>
                    </a:lnTo>
                    <a:lnTo>
                      <a:pt x="6324" y="7186"/>
                    </a:lnTo>
                    <a:lnTo>
                      <a:pt x="8460" y="5796"/>
                    </a:lnTo>
                    <a:cubicBezTo>
                      <a:pt x="8460" y="5796"/>
                      <a:pt x="5838" y="842"/>
                      <a:pt x="4585" y="181"/>
                    </a:cubicBezTo>
                    <a:cubicBezTo>
                      <a:pt x="4340" y="52"/>
                      <a:pt x="3997" y="0"/>
                      <a:pt x="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9"/>
              <p:cNvSpPr/>
              <p:nvPr/>
            </p:nvSpPr>
            <p:spPr>
              <a:xfrm>
                <a:off x="-3038711" y="2772596"/>
                <a:ext cx="1692801" cy="1593532"/>
              </a:xfrm>
              <a:custGeom>
                <a:avLst/>
                <a:gdLst/>
                <a:ahLst/>
                <a:cxnLst/>
                <a:rect l="l" t="t" r="r" b="b"/>
                <a:pathLst>
                  <a:path w="9364" h="8815" extrusionOk="0">
                    <a:moveTo>
                      <a:pt x="418" y="1"/>
                    </a:moveTo>
                    <a:cubicBezTo>
                      <a:pt x="418" y="1"/>
                      <a:pt x="265" y="572"/>
                      <a:pt x="153" y="1280"/>
                    </a:cubicBezTo>
                    <a:cubicBezTo>
                      <a:pt x="132" y="1365"/>
                      <a:pt x="132" y="1455"/>
                      <a:pt x="111" y="1545"/>
                    </a:cubicBezTo>
                    <a:lnTo>
                      <a:pt x="111" y="1608"/>
                    </a:lnTo>
                    <a:cubicBezTo>
                      <a:pt x="0" y="2491"/>
                      <a:pt x="42" y="3480"/>
                      <a:pt x="640" y="3855"/>
                    </a:cubicBezTo>
                    <a:lnTo>
                      <a:pt x="4780" y="3855"/>
                    </a:lnTo>
                    <a:lnTo>
                      <a:pt x="6080" y="8814"/>
                    </a:lnTo>
                    <a:lnTo>
                      <a:pt x="9363" y="8814"/>
                    </a:lnTo>
                    <a:cubicBezTo>
                      <a:pt x="9363" y="8814"/>
                      <a:pt x="8105" y="2443"/>
                      <a:pt x="6720" y="1497"/>
                    </a:cubicBezTo>
                    <a:cubicBezTo>
                      <a:pt x="6144" y="1101"/>
                      <a:pt x="5329" y="968"/>
                      <a:pt x="4605" y="926"/>
                    </a:cubicBezTo>
                    <a:cubicBezTo>
                      <a:pt x="4341" y="926"/>
                      <a:pt x="3305" y="968"/>
                      <a:pt x="3104" y="989"/>
                    </a:cubicBezTo>
                    <a:lnTo>
                      <a:pt x="3061" y="989"/>
                    </a:lnTo>
                    <a:lnTo>
                      <a:pt x="2839" y="905"/>
                    </a:lnTo>
                    <a:lnTo>
                      <a:pt x="4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9"/>
              <p:cNvSpPr/>
              <p:nvPr/>
            </p:nvSpPr>
            <p:spPr>
              <a:xfrm>
                <a:off x="-2457677" y="2860637"/>
                <a:ext cx="781140" cy="90930"/>
              </a:xfrm>
              <a:custGeom>
                <a:avLst/>
                <a:gdLst/>
                <a:ahLst/>
                <a:cxnLst/>
                <a:rect l="l" t="t" r="r" b="b"/>
                <a:pathLst>
                  <a:path w="4321" h="503" extrusionOk="0">
                    <a:moveTo>
                      <a:pt x="1" y="0"/>
                    </a:moveTo>
                    <a:lnTo>
                      <a:pt x="1" y="502"/>
                    </a:lnTo>
                    <a:lnTo>
                      <a:pt x="4320" y="502"/>
                    </a:lnTo>
                    <a:lnTo>
                      <a:pt x="43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9"/>
              <p:cNvSpPr/>
              <p:nvPr/>
            </p:nvSpPr>
            <p:spPr>
              <a:xfrm>
                <a:off x="-2134619" y="2425671"/>
                <a:ext cx="823984" cy="525874"/>
              </a:xfrm>
              <a:custGeom>
                <a:avLst/>
                <a:gdLst/>
                <a:ahLst/>
                <a:cxnLst/>
                <a:rect l="l" t="t" r="r" b="b"/>
                <a:pathLst>
                  <a:path w="4558" h="2909" extrusionOk="0">
                    <a:moveTo>
                      <a:pt x="572" y="1"/>
                    </a:moveTo>
                    <a:lnTo>
                      <a:pt x="1" y="2908"/>
                    </a:lnTo>
                    <a:lnTo>
                      <a:pt x="4008" y="2908"/>
                    </a:lnTo>
                    <a:lnTo>
                      <a:pt x="4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9"/>
              <p:cNvSpPr/>
              <p:nvPr/>
            </p:nvSpPr>
            <p:spPr>
              <a:xfrm>
                <a:off x="-1779925" y="2633030"/>
                <a:ext cx="114794" cy="115877"/>
              </a:xfrm>
              <a:custGeom>
                <a:avLst/>
                <a:gdLst/>
                <a:ahLst/>
                <a:cxnLst/>
                <a:rect l="l" t="t" r="r" b="b"/>
                <a:pathLst>
                  <a:path w="635" h="641" extrusionOk="0">
                    <a:moveTo>
                      <a:pt x="328" y="1"/>
                    </a:moveTo>
                    <a:cubicBezTo>
                      <a:pt x="153" y="1"/>
                      <a:pt x="0" y="133"/>
                      <a:pt x="0" y="308"/>
                    </a:cubicBezTo>
                    <a:cubicBezTo>
                      <a:pt x="0" y="487"/>
                      <a:pt x="153" y="641"/>
                      <a:pt x="328" y="641"/>
                    </a:cubicBezTo>
                    <a:cubicBezTo>
                      <a:pt x="502" y="641"/>
                      <a:pt x="635" y="487"/>
                      <a:pt x="635" y="308"/>
                    </a:cubicBezTo>
                    <a:cubicBezTo>
                      <a:pt x="635" y="133"/>
                      <a:pt x="502" y="1"/>
                      <a:pt x="3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9"/>
              <p:cNvSpPr/>
              <p:nvPr/>
            </p:nvSpPr>
            <p:spPr>
              <a:xfrm>
                <a:off x="-2592360" y="2848163"/>
                <a:ext cx="310757" cy="232115"/>
              </a:xfrm>
              <a:custGeom>
                <a:avLst/>
                <a:gdLst/>
                <a:ahLst/>
                <a:cxnLst/>
                <a:rect l="l" t="t" r="r" b="b"/>
                <a:pathLst>
                  <a:path w="1719" h="1284" extrusionOk="0">
                    <a:moveTo>
                      <a:pt x="418" y="1"/>
                    </a:moveTo>
                    <a:lnTo>
                      <a:pt x="0" y="1100"/>
                    </a:lnTo>
                    <a:cubicBezTo>
                      <a:pt x="0" y="1100"/>
                      <a:pt x="870" y="1284"/>
                      <a:pt x="1225" y="1284"/>
                    </a:cubicBezTo>
                    <a:cubicBezTo>
                      <a:pt x="1295" y="1284"/>
                      <a:pt x="1346" y="1276"/>
                      <a:pt x="1364" y="1259"/>
                    </a:cubicBezTo>
                    <a:cubicBezTo>
                      <a:pt x="1428" y="1190"/>
                      <a:pt x="1385" y="1127"/>
                      <a:pt x="1385" y="1127"/>
                    </a:cubicBezTo>
                    <a:lnTo>
                      <a:pt x="1385" y="1127"/>
                    </a:lnTo>
                    <a:cubicBezTo>
                      <a:pt x="1385" y="1127"/>
                      <a:pt x="1426" y="1140"/>
                      <a:pt x="1469" y="1140"/>
                    </a:cubicBezTo>
                    <a:cubicBezTo>
                      <a:pt x="1504" y="1140"/>
                      <a:pt x="1541" y="1131"/>
                      <a:pt x="1560" y="1100"/>
                    </a:cubicBezTo>
                    <a:cubicBezTo>
                      <a:pt x="1629" y="1058"/>
                      <a:pt x="1586" y="994"/>
                      <a:pt x="1586" y="994"/>
                    </a:cubicBezTo>
                    <a:lnTo>
                      <a:pt x="1586" y="994"/>
                    </a:lnTo>
                    <a:cubicBezTo>
                      <a:pt x="1586" y="994"/>
                      <a:pt x="1594" y="996"/>
                      <a:pt x="1606" y="996"/>
                    </a:cubicBezTo>
                    <a:cubicBezTo>
                      <a:pt x="1637" y="996"/>
                      <a:pt x="1692" y="985"/>
                      <a:pt x="1692" y="905"/>
                    </a:cubicBezTo>
                    <a:cubicBezTo>
                      <a:pt x="1718" y="794"/>
                      <a:pt x="1407" y="571"/>
                      <a:pt x="1079" y="376"/>
                    </a:cubicBezTo>
                    <a:lnTo>
                      <a:pt x="1079" y="376"/>
                    </a:lnTo>
                    <a:cubicBezTo>
                      <a:pt x="1145" y="395"/>
                      <a:pt x="1206" y="405"/>
                      <a:pt x="1260" y="405"/>
                    </a:cubicBezTo>
                    <a:cubicBezTo>
                      <a:pt x="1380" y="405"/>
                      <a:pt x="1461" y="356"/>
                      <a:pt x="1475" y="265"/>
                    </a:cubicBezTo>
                    <a:cubicBezTo>
                      <a:pt x="1496" y="175"/>
                      <a:pt x="1142" y="90"/>
                      <a:pt x="836" y="69"/>
                    </a:cubicBezTo>
                    <a:cubicBezTo>
                      <a:pt x="635" y="69"/>
                      <a:pt x="418" y="1"/>
                      <a:pt x="418" y="1"/>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9"/>
              <p:cNvSpPr/>
              <p:nvPr/>
            </p:nvSpPr>
            <p:spPr>
              <a:xfrm>
                <a:off x="-2393680" y="2980136"/>
                <a:ext cx="92016" cy="47905"/>
              </a:xfrm>
              <a:custGeom>
                <a:avLst/>
                <a:gdLst/>
                <a:ahLst/>
                <a:cxnLst/>
                <a:rect l="l" t="t" r="r" b="b"/>
                <a:pathLst>
                  <a:path w="509" h="265" extrusionOk="0">
                    <a:moveTo>
                      <a:pt x="43" y="0"/>
                    </a:moveTo>
                    <a:lnTo>
                      <a:pt x="1" y="85"/>
                    </a:lnTo>
                    <a:cubicBezTo>
                      <a:pt x="265" y="153"/>
                      <a:pt x="440" y="264"/>
                      <a:pt x="440" y="264"/>
                    </a:cubicBezTo>
                    <a:lnTo>
                      <a:pt x="508" y="217"/>
                    </a:lnTo>
                    <a:cubicBezTo>
                      <a:pt x="508" y="217"/>
                      <a:pt x="329" y="85"/>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9"/>
              <p:cNvSpPr/>
              <p:nvPr/>
            </p:nvSpPr>
            <p:spPr>
              <a:xfrm>
                <a:off x="-2417544" y="3019185"/>
                <a:ext cx="79542" cy="32720"/>
              </a:xfrm>
              <a:custGeom>
                <a:avLst/>
                <a:gdLst/>
                <a:ahLst/>
                <a:cxnLst/>
                <a:rect l="l" t="t" r="r" b="b"/>
                <a:pathLst>
                  <a:path w="440" h="181" extrusionOk="0">
                    <a:moveTo>
                      <a:pt x="43" y="1"/>
                    </a:moveTo>
                    <a:lnTo>
                      <a:pt x="1" y="70"/>
                    </a:lnTo>
                    <a:cubicBezTo>
                      <a:pt x="196" y="112"/>
                      <a:pt x="397" y="181"/>
                      <a:pt x="397" y="181"/>
                    </a:cubicBezTo>
                    <a:lnTo>
                      <a:pt x="440" y="133"/>
                    </a:lnTo>
                    <a:cubicBezTo>
                      <a:pt x="440" y="112"/>
                      <a:pt x="244" y="48"/>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9"/>
              <p:cNvSpPr/>
              <p:nvPr/>
            </p:nvSpPr>
            <p:spPr>
              <a:xfrm>
                <a:off x="-3325432" y="2024331"/>
                <a:ext cx="840254" cy="1070550"/>
              </a:xfrm>
              <a:custGeom>
                <a:avLst/>
                <a:gdLst/>
                <a:ahLst/>
                <a:cxnLst/>
                <a:rect l="l" t="t" r="r" b="b"/>
                <a:pathLst>
                  <a:path w="4648" h="5922" extrusionOk="0">
                    <a:moveTo>
                      <a:pt x="3262" y="0"/>
                    </a:moveTo>
                    <a:cubicBezTo>
                      <a:pt x="3262" y="0"/>
                      <a:pt x="2178" y="153"/>
                      <a:pt x="1893" y="286"/>
                    </a:cubicBezTo>
                    <a:cubicBezTo>
                      <a:pt x="1586" y="439"/>
                      <a:pt x="0" y="1935"/>
                      <a:pt x="460" y="3987"/>
                    </a:cubicBezTo>
                    <a:cubicBezTo>
                      <a:pt x="571" y="4515"/>
                      <a:pt x="904" y="4891"/>
                      <a:pt x="1301" y="5155"/>
                    </a:cubicBezTo>
                    <a:cubicBezTo>
                      <a:pt x="1433" y="5261"/>
                      <a:pt x="1586" y="5329"/>
                      <a:pt x="1739" y="5419"/>
                    </a:cubicBezTo>
                    <a:cubicBezTo>
                      <a:pt x="2818" y="5922"/>
                      <a:pt x="4140" y="5922"/>
                      <a:pt x="4140" y="5922"/>
                    </a:cubicBezTo>
                    <a:lnTo>
                      <a:pt x="4425" y="5044"/>
                    </a:lnTo>
                    <a:lnTo>
                      <a:pt x="4647" y="4383"/>
                    </a:lnTo>
                    <a:lnTo>
                      <a:pt x="2950" y="3368"/>
                    </a:lnTo>
                    <a:lnTo>
                      <a:pt x="2998" y="2511"/>
                    </a:lnTo>
                    <a:lnTo>
                      <a:pt x="32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9"/>
              <p:cNvSpPr/>
              <p:nvPr/>
            </p:nvSpPr>
            <p:spPr>
              <a:xfrm>
                <a:off x="-3022441" y="3250588"/>
                <a:ext cx="138656" cy="219099"/>
              </a:xfrm>
              <a:custGeom>
                <a:avLst/>
                <a:gdLst/>
                <a:ahLst/>
                <a:cxnLst/>
                <a:rect l="l" t="t" r="r" b="b"/>
                <a:pathLst>
                  <a:path w="767" h="1212" extrusionOk="0">
                    <a:moveTo>
                      <a:pt x="0" y="0"/>
                    </a:moveTo>
                    <a:lnTo>
                      <a:pt x="0" y="90"/>
                    </a:lnTo>
                    <a:lnTo>
                      <a:pt x="439" y="90"/>
                    </a:lnTo>
                    <a:lnTo>
                      <a:pt x="682" y="1211"/>
                    </a:lnTo>
                    <a:lnTo>
                      <a:pt x="767" y="1211"/>
                    </a:lnTo>
                    <a:lnTo>
                      <a:pt x="481" y="43"/>
                    </a:lnTo>
                    <a:lnTo>
                      <a:pt x="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9"/>
              <p:cNvSpPr/>
              <p:nvPr/>
            </p:nvSpPr>
            <p:spPr>
              <a:xfrm>
                <a:off x="-2668831" y="1572732"/>
                <a:ext cx="52606" cy="49352"/>
              </a:xfrm>
              <a:custGeom>
                <a:avLst/>
                <a:gdLst/>
                <a:ahLst/>
                <a:cxnLst/>
                <a:rect l="l" t="t" r="r" b="b"/>
                <a:pathLst>
                  <a:path w="291" h="273" extrusionOk="0">
                    <a:moveTo>
                      <a:pt x="55" y="0"/>
                    </a:moveTo>
                    <a:cubicBezTo>
                      <a:pt x="36" y="0"/>
                      <a:pt x="17" y="3"/>
                      <a:pt x="0" y="8"/>
                    </a:cubicBezTo>
                    <a:lnTo>
                      <a:pt x="0" y="50"/>
                    </a:lnTo>
                    <a:cubicBezTo>
                      <a:pt x="69" y="50"/>
                      <a:pt x="132" y="50"/>
                      <a:pt x="180" y="93"/>
                    </a:cubicBezTo>
                    <a:cubicBezTo>
                      <a:pt x="222" y="140"/>
                      <a:pt x="243" y="204"/>
                      <a:pt x="243" y="272"/>
                    </a:cubicBezTo>
                    <a:lnTo>
                      <a:pt x="291" y="272"/>
                    </a:lnTo>
                    <a:cubicBezTo>
                      <a:pt x="291" y="182"/>
                      <a:pt x="265" y="119"/>
                      <a:pt x="201" y="71"/>
                    </a:cubicBezTo>
                    <a:cubicBezTo>
                      <a:pt x="169" y="24"/>
                      <a:pt x="111"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9"/>
              <p:cNvSpPr/>
              <p:nvPr/>
            </p:nvSpPr>
            <p:spPr>
              <a:xfrm>
                <a:off x="-2481540" y="1776657"/>
                <a:ext cx="123471" cy="45013"/>
              </a:xfrm>
              <a:custGeom>
                <a:avLst/>
                <a:gdLst/>
                <a:ahLst/>
                <a:cxnLst/>
                <a:rect l="l" t="t" r="r" b="b"/>
                <a:pathLst>
                  <a:path w="683" h="249" extrusionOk="0">
                    <a:moveTo>
                      <a:pt x="0" y="1"/>
                    </a:moveTo>
                    <a:lnTo>
                      <a:pt x="0" y="1"/>
                    </a:lnTo>
                    <a:cubicBezTo>
                      <a:pt x="48" y="133"/>
                      <a:pt x="180" y="223"/>
                      <a:pt x="312" y="244"/>
                    </a:cubicBezTo>
                    <a:cubicBezTo>
                      <a:pt x="332" y="247"/>
                      <a:pt x="351" y="248"/>
                      <a:pt x="370" y="248"/>
                    </a:cubicBezTo>
                    <a:cubicBezTo>
                      <a:pt x="499" y="248"/>
                      <a:pt x="609" y="187"/>
                      <a:pt x="682" y="91"/>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9"/>
              <p:cNvSpPr/>
              <p:nvPr/>
            </p:nvSpPr>
            <p:spPr>
              <a:xfrm>
                <a:off x="-1325980" y="3895806"/>
                <a:ext cx="390118" cy="262847"/>
              </a:xfrm>
              <a:custGeom>
                <a:avLst/>
                <a:gdLst/>
                <a:ahLst/>
                <a:cxnLst/>
                <a:rect l="l" t="t" r="r" b="b"/>
                <a:pathLst>
                  <a:path w="2158" h="1454" extrusionOk="0">
                    <a:moveTo>
                      <a:pt x="2136" y="0"/>
                    </a:moveTo>
                    <a:cubicBezTo>
                      <a:pt x="1824" y="196"/>
                      <a:pt x="1518" y="397"/>
                      <a:pt x="1232" y="619"/>
                    </a:cubicBezTo>
                    <a:cubicBezTo>
                      <a:pt x="1058" y="724"/>
                      <a:pt x="857" y="857"/>
                      <a:pt x="682" y="989"/>
                    </a:cubicBezTo>
                    <a:cubicBezTo>
                      <a:pt x="460" y="1121"/>
                      <a:pt x="238" y="1279"/>
                      <a:pt x="0" y="1412"/>
                    </a:cubicBezTo>
                    <a:lnTo>
                      <a:pt x="22" y="1454"/>
                    </a:lnTo>
                    <a:cubicBezTo>
                      <a:pt x="133" y="1385"/>
                      <a:pt x="217" y="1322"/>
                      <a:pt x="307" y="1279"/>
                    </a:cubicBezTo>
                    <a:cubicBezTo>
                      <a:pt x="439" y="1190"/>
                      <a:pt x="571" y="1100"/>
                      <a:pt x="704" y="1015"/>
                    </a:cubicBezTo>
                    <a:cubicBezTo>
                      <a:pt x="899" y="904"/>
                      <a:pt x="1079" y="772"/>
                      <a:pt x="1253" y="640"/>
                    </a:cubicBezTo>
                    <a:cubicBezTo>
                      <a:pt x="1539" y="439"/>
                      <a:pt x="1851" y="222"/>
                      <a:pt x="2157" y="42"/>
                    </a:cubicBezTo>
                    <a:lnTo>
                      <a:pt x="2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9"/>
              <p:cNvSpPr/>
              <p:nvPr/>
            </p:nvSpPr>
            <p:spPr>
              <a:xfrm>
                <a:off x="-2919214" y="2653097"/>
                <a:ext cx="393914" cy="175171"/>
              </a:xfrm>
              <a:custGeom>
                <a:avLst/>
                <a:gdLst/>
                <a:ahLst/>
                <a:cxnLst/>
                <a:rect l="l" t="t" r="r" b="b"/>
                <a:pathLst>
                  <a:path w="2179" h="969" extrusionOk="0">
                    <a:moveTo>
                      <a:pt x="21" y="1"/>
                    </a:moveTo>
                    <a:lnTo>
                      <a:pt x="0" y="43"/>
                    </a:lnTo>
                    <a:cubicBezTo>
                      <a:pt x="460" y="286"/>
                      <a:pt x="925" y="487"/>
                      <a:pt x="1412" y="683"/>
                    </a:cubicBezTo>
                    <a:cubicBezTo>
                      <a:pt x="1650" y="773"/>
                      <a:pt x="1914" y="884"/>
                      <a:pt x="2157" y="968"/>
                    </a:cubicBezTo>
                    <a:lnTo>
                      <a:pt x="2178" y="926"/>
                    </a:lnTo>
                    <a:cubicBezTo>
                      <a:pt x="1454" y="662"/>
                      <a:pt x="703" y="355"/>
                      <a:pt x="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9"/>
              <p:cNvSpPr/>
              <p:nvPr/>
            </p:nvSpPr>
            <p:spPr>
              <a:xfrm>
                <a:off x="-1952029" y="4280876"/>
                <a:ext cx="582284" cy="37420"/>
              </a:xfrm>
              <a:custGeom>
                <a:avLst/>
                <a:gdLst/>
                <a:ahLst/>
                <a:cxnLst/>
                <a:rect l="l" t="t" r="r" b="b"/>
                <a:pathLst>
                  <a:path w="3221" h="207" extrusionOk="0">
                    <a:moveTo>
                      <a:pt x="3030" y="0"/>
                    </a:moveTo>
                    <a:cubicBezTo>
                      <a:pt x="2762" y="0"/>
                      <a:pt x="2500" y="31"/>
                      <a:pt x="2247" y="48"/>
                    </a:cubicBezTo>
                    <a:cubicBezTo>
                      <a:pt x="2163" y="75"/>
                      <a:pt x="2073" y="75"/>
                      <a:pt x="1983" y="96"/>
                    </a:cubicBezTo>
                    <a:cubicBezTo>
                      <a:pt x="1322" y="159"/>
                      <a:pt x="661" y="159"/>
                      <a:pt x="0" y="159"/>
                    </a:cubicBezTo>
                    <a:lnTo>
                      <a:pt x="0" y="207"/>
                    </a:lnTo>
                    <a:cubicBezTo>
                      <a:pt x="661" y="207"/>
                      <a:pt x="1349" y="207"/>
                      <a:pt x="2009" y="138"/>
                    </a:cubicBezTo>
                    <a:cubicBezTo>
                      <a:pt x="2073" y="117"/>
                      <a:pt x="2163" y="117"/>
                      <a:pt x="2247" y="96"/>
                    </a:cubicBezTo>
                    <a:cubicBezTo>
                      <a:pt x="2505" y="78"/>
                      <a:pt x="2773" y="43"/>
                      <a:pt x="3046" y="43"/>
                    </a:cubicBezTo>
                    <a:cubicBezTo>
                      <a:pt x="3104" y="43"/>
                      <a:pt x="3162" y="45"/>
                      <a:pt x="3220" y="48"/>
                    </a:cubicBezTo>
                    <a:lnTo>
                      <a:pt x="3220" y="6"/>
                    </a:lnTo>
                    <a:cubicBezTo>
                      <a:pt x="3157" y="2"/>
                      <a:pt x="3093" y="0"/>
                      <a:pt x="3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9" name="Google Shape;1489;p49"/>
            <p:cNvGrpSpPr/>
            <p:nvPr/>
          </p:nvGrpSpPr>
          <p:grpSpPr>
            <a:xfrm>
              <a:off x="6270805" y="2439024"/>
              <a:ext cx="1098025" cy="200009"/>
              <a:chOff x="5442570" y="2395333"/>
              <a:chExt cx="360730" cy="65708"/>
            </a:xfrm>
          </p:grpSpPr>
          <p:sp>
            <p:nvSpPr>
              <p:cNvPr id="1490" name="Google Shape;1490;p49"/>
              <p:cNvSpPr/>
              <p:nvPr/>
            </p:nvSpPr>
            <p:spPr>
              <a:xfrm>
                <a:off x="5512773" y="2403076"/>
                <a:ext cx="23504" cy="37676"/>
              </a:xfrm>
              <a:custGeom>
                <a:avLst/>
                <a:gdLst/>
                <a:ahLst/>
                <a:cxnLst/>
                <a:rect l="l" t="t" r="r" b="b"/>
                <a:pathLst>
                  <a:path w="680" h="1090" extrusionOk="0">
                    <a:moveTo>
                      <a:pt x="92" y="0"/>
                    </a:moveTo>
                    <a:lnTo>
                      <a:pt x="0" y="57"/>
                    </a:lnTo>
                    <a:lnTo>
                      <a:pt x="559" y="651"/>
                    </a:lnTo>
                    <a:lnTo>
                      <a:pt x="28" y="1005"/>
                    </a:lnTo>
                    <a:lnTo>
                      <a:pt x="64" y="1090"/>
                    </a:lnTo>
                    <a:lnTo>
                      <a:pt x="679" y="651"/>
                    </a:lnTo>
                    <a:lnTo>
                      <a:pt x="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9"/>
              <p:cNvSpPr/>
              <p:nvPr/>
            </p:nvSpPr>
            <p:spPr>
              <a:xfrm>
                <a:off x="5529158" y="2403076"/>
                <a:ext cx="23504" cy="37676"/>
              </a:xfrm>
              <a:custGeom>
                <a:avLst/>
                <a:gdLst/>
                <a:ahLst/>
                <a:cxnLst/>
                <a:rect l="l" t="t" r="r" b="b"/>
                <a:pathLst>
                  <a:path w="680" h="1090" extrusionOk="0">
                    <a:moveTo>
                      <a:pt x="85" y="0"/>
                    </a:moveTo>
                    <a:lnTo>
                      <a:pt x="0" y="57"/>
                    </a:lnTo>
                    <a:lnTo>
                      <a:pt x="559" y="651"/>
                    </a:lnTo>
                    <a:lnTo>
                      <a:pt x="28" y="1005"/>
                    </a:lnTo>
                    <a:lnTo>
                      <a:pt x="57" y="1090"/>
                    </a:lnTo>
                    <a:lnTo>
                      <a:pt x="679" y="651"/>
                    </a:lnTo>
                    <a:lnTo>
                      <a:pt x="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9"/>
              <p:cNvSpPr/>
              <p:nvPr/>
            </p:nvSpPr>
            <p:spPr>
              <a:xfrm>
                <a:off x="5561684" y="2403076"/>
                <a:ext cx="24472" cy="35706"/>
              </a:xfrm>
              <a:custGeom>
                <a:avLst/>
                <a:gdLst/>
                <a:ahLst/>
                <a:cxnLst/>
                <a:rect l="l" t="t" r="r" b="b"/>
                <a:pathLst>
                  <a:path w="708" h="1033" extrusionOk="0">
                    <a:moveTo>
                      <a:pt x="354" y="85"/>
                    </a:moveTo>
                    <a:cubicBezTo>
                      <a:pt x="502" y="85"/>
                      <a:pt x="623" y="262"/>
                      <a:pt x="623" y="502"/>
                    </a:cubicBezTo>
                    <a:cubicBezTo>
                      <a:pt x="623" y="736"/>
                      <a:pt x="502" y="941"/>
                      <a:pt x="354" y="941"/>
                    </a:cubicBezTo>
                    <a:cubicBezTo>
                      <a:pt x="205" y="941"/>
                      <a:pt x="92" y="736"/>
                      <a:pt x="92" y="502"/>
                    </a:cubicBezTo>
                    <a:cubicBezTo>
                      <a:pt x="92" y="262"/>
                      <a:pt x="205" y="85"/>
                      <a:pt x="354" y="85"/>
                    </a:cubicBezTo>
                    <a:close/>
                    <a:moveTo>
                      <a:pt x="354" y="0"/>
                    </a:moveTo>
                    <a:cubicBezTo>
                      <a:pt x="149" y="0"/>
                      <a:pt x="0" y="205"/>
                      <a:pt x="0" y="502"/>
                    </a:cubicBezTo>
                    <a:cubicBezTo>
                      <a:pt x="0" y="792"/>
                      <a:pt x="149" y="1033"/>
                      <a:pt x="354" y="1033"/>
                    </a:cubicBezTo>
                    <a:cubicBezTo>
                      <a:pt x="559" y="1033"/>
                      <a:pt x="707" y="792"/>
                      <a:pt x="707" y="502"/>
                    </a:cubicBezTo>
                    <a:cubicBezTo>
                      <a:pt x="707" y="205"/>
                      <a:pt x="559" y="0"/>
                      <a:pt x="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9"/>
              <p:cNvSpPr/>
              <p:nvPr/>
            </p:nvSpPr>
            <p:spPr>
              <a:xfrm>
                <a:off x="5607657" y="2407224"/>
                <a:ext cx="2938" cy="32560"/>
              </a:xfrm>
              <a:custGeom>
                <a:avLst/>
                <a:gdLst/>
                <a:ahLst/>
                <a:cxnLst/>
                <a:rect l="l" t="t" r="r" b="b"/>
                <a:pathLst>
                  <a:path w="85" h="942" extrusionOk="0">
                    <a:moveTo>
                      <a:pt x="0" y="0"/>
                    </a:moveTo>
                    <a:lnTo>
                      <a:pt x="0" y="941"/>
                    </a:lnTo>
                    <a:lnTo>
                      <a:pt x="85" y="941"/>
                    </a:lnTo>
                    <a:lnTo>
                      <a:pt x="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9"/>
              <p:cNvSpPr/>
              <p:nvPr/>
            </p:nvSpPr>
            <p:spPr>
              <a:xfrm>
                <a:off x="5622797" y="2407224"/>
                <a:ext cx="21569" cy="33528"/>
              </a:xfrm>
              <a:custGeom>
                <a:avLst/>
                <a:gdLst/>
                <a:ahLst/>
                <a:cxnLst/>
                <a:rect l="l" t="t" r="r" b="b"/>
                <a:pathLst>
                  <a:path w="624" h="970" extrusionOk="0">
                    <a:moveTo>
                      <a:pt x="531" y="85"/>
                    </a:moveTo>
                    <a:lnTo>
                      <a:pt x="531" y="885"/>
                    </a:lnTo>
                    <a:lnTo>
                      <a:pt x="93" y="885"/>
                    </a:lnTo>
                    <a:lnTo>
                      <a:pt x="93" y="85"/>
                    </a:lnTo>
                    <a:close/>
                    <a:moveTo>
                      <a:pt x="1" y="0"/>
                    </a:moveTo>
                    <a:lnTo>
                      <a:pt x="1" y="970"/>
                    </a:lnTo>
                    <a:lnTo>
                      <a:pt x="623" y="970"/>
                    </a:lnTo>
                    <a:lnTo>
                      <a:pt x="6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9"/>
              <p:cNvSpPr/>
              <p:nvPr/>
            </p:nvSpPr>
            <p:spPr>
              <a:xfrm>
                <a:off x="5655565" y="2407224"/>
                <a:ext cx="31592" cy="33528"/>
              </a:xfrm>
              <a:custGeom>
                <a:avLst/>
                <a:gdLst/>
                <a:ahLst/>
                <a:cxnLst/>
                <a:rect l="l" t="t" r="r" b="b"/>
                <a:pathLst>
                  <a:path w="914" h="970" extrusionOk="0">
                    <a:moveTo>
                      <a:pt x="821" y="85"/>
                    </a:moveTo>
                    <a:lnTo>
                      <a:pt x="821" y="885"/>
                    </a:lnTo>
                    <a:lnTo>
                      <a:pt x="86" y="885"/>
                    </a:lnTo>
                    <a:lnTo>
                      <a:pt x="86" y="85"/>
                    </a:lnTo>
                    <a:close/>
                    <a:moveTo>
                      <a:pt x="1" y="0"/>
                    </a:moveTo>
                    <a:lnTo>
                      <a:pt x="1" y="970"/>
                    </a:lnTo>
                    <a:lnTo>
                      <a:pt x="913" y="970"/>
                    </a:lnTo>
                    <a:lnTo>
                      <a:pt x="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9"/>
              <p:cNvSpPr/>
              <p:nvPr/>
            </p:nvSpPr>
            <p:spPr>
              <a:xfrm>
                <a:off x="5697148" y="2407224"/>
                <a:ext cx="34738" cy="33528"/>
              </a:xfrm>
              <a:custGeom>
                <a:avLst/>
                <a:gdLst/>
                <a:ahLst/>
                <a:cxnLst/>
                <a:rect l="l" t="t" r="r" b="b"/>
                <a:pathLst>
                  <a:path w="1005" h="970" extrusionOk="0">
                    <a:moveTo>
                      <a:pt x="920" y="85"/>
                    </a:moveTo>
                    <a:lnTo>
                      <a:pt x="920" y="885"/>
                    </a:lnTo>
                    <a:lnTo>
                      <a:pt x="92" y="885"/>
                    </a:lnTo>
                    <a:lnTo>
                      <a:pt x="92" y="85"/>
                    </a:lnTo>
                    <a:close/>
                    <a:moveTo>
                      <a:pt x="0" y="0"/>
                    </a:moveTo>
                    <a:lnTo>
                      <a:pt x="0" y="970"/>
                    </a:lnTo>
                    <a:lnTo>
                      <a:pt x="1005" y="970"/>
                    </a:lnTo>
                    <a:lnTo>
                      <a:pt x="10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9"/>
              <p:cNvSpPr/>
              <p:nvPr/>
            </p:nvSpPr>
            <p:spPr>
              <a:xfrm>
                <a:off x="5743121" y="2395333"/>
                <a:ext cx="20324" cy="60834"/>
              </a:xfrm>
              <a:custGeom>
                <a:avLst/>
                <a:gdLst/>
                <a:ahLst/>
                <a:cxnLst/>
                <a:rect l="l" t="t" r="r" b="b"/>
                <a:pathLst>
                  <a:path w="588" h="1760" extrusionOk="0">
                    <a:moveTo>
                      <a:pt x="278" y="0"/>
                    </a:moveTo>
                    <a:cubicBezTo>
                      <a:pt x="253" y="0"/>
                      <a:pt x="229" y="7"/>
                      <a:pt x="205" y="19"/>
                    </a:cubicBezTo>
                    <a:lnTo>
                      <a:pt x="234" y="104"/>
                    </a:lnTo>
                    <a:cubicBezTo>
                      <a:pt x="248" y="90"/>
                      <a:pt x="264" y="83"/>
                      <a:pt x="280" y="83"/>
                    </a:cubicBezTo>
                    <a:cubicBezTo>
                      <a:pt x="296" y="83"/>
                      <a:pt x="312" y="90"/>
                      <a:pt x="326" y="104"/>
                    </a:cubicBezTo>
                    <a:cubicBezTo>
                      <a:pt x="382" y="132"/>
                      <a:pt x="411" y="196"/>
                      <a:pt x="411" y="252"/>
                    </a:cubicBezTo>
                    <a:cubicBezTo>
                      <a:pt x="439" y="344"/>
                      <a:pt x="411" y="401"/>
                      <a:pt x="411" y="458"/>
                    </a:cubicBezTo>
                    <a:cubicBezTo>
                      <a:pt x="382" y="521"/>
                      <a:pt x="382" y="578"/>
                      <a:pt x="382" y="606"/>
                    </a:cubicBezTo>
                    <a:cubicBezTo>
                      <a:pt x="382" y="726"/>
                      <a:pt x="411" y="811"/>
                      <a:pt x="474" y="903"/>
                    </a:cubicBezTo>
                    <a:cubicBezTo>
                      <a:pt x="439" y="903"/>
                      <a:pt x="411" y="960"/>
                      <a:pt x="382" y="988"/>
                    </a:cubicBezTo>
                    <a:cubicBezTo>
                      <a:pt x="354" y="1052"/>
                      <a:pt x="382" y="1137"/>
                      <a:pt x="382" y="1193"/>
                    </a:cubicBezTo>
                    <a:lnTo>
                      <a:pt x="382" y="1229"/>
                    </a:lnTo>
                    <a:cubicBezTo>
                      <a:pt x="411" y="1370"/>
                      <a:pt x="382" y="1490"/>
                      <a:pt x="326" y="1582"/>
                    </a:cubicBezTo>
                    <a:cubicBezTo>
                      <a:pt x="285" y="1637"/>
                      <a:pt x="223" y="1668"/>
                      <a:pt x="159" y="1668"/>
                    </a:cubicBezTo>
                    <a:cubicBezTo>
                      <a:pt x="125" y="1668"/>
                      <a:pt x="89" y="1659"/>
                      <a:pt x="57" y="1639"/>
                    </a:cubicBezTo>
                    <a:lnTo>
                      <a:pt x="0" y="1724"/>
                    </a:lnTo>
                    <a:cubicBezTo>
                      <a:pt x="29" y="1759"/>
                      <a:pt x="85" y="1759"/>
                      <a:pt x="149" y="1759"/>
                    </a:cubicBezTo>
                    <a:cubicBezTo>
                      <a:pt x="234" y="1759"/>
                      <a:pt x="354" y="1696"/>
                      <a:pt x="411" y="1611"/>
                    </a:cubicBezTo>
                    <a:cubicBezTo>
                      <a:pt x="474" y="1519"/>
                      <a:pt x="503" y="1370"/>
                      <a:pt x="474" y="1193"/>
                    </a:cubicBezTo>
                    <a:lnTo>
                      <a:pt x="474" y="1165"/>
                    </a:lnTo>
                    <a:lnTo>
                      <a:pt x="474" y="1016"/>
                    </a:lnTo>
                    <a:cubicBezTo>
                      <a:pt x="474" y="988"/>
                      <a:pt x="503" y="960"/>
                      <a:pt x="531" y="960"/>
                    </a:cubicBezTo>
                    <a:cubicBezTo>
                      <a:pt x="531" y="960"/>
                      <a:pt x="543" y="947"/>
                      <a:pt x="552" y="947"/>
                    </a:cubicBezTo>
                    <a:cubicBezTo>
                      <a:pt x="556" y="947"/>
                      <a:pt x="559" y="950"/>
                      <a:pt x="559" y="960"/>
                    </a:cubicBezTo>
                    <a:lnTo>
                      <a:pt x="587" y="960"/>
                    </a:lnTo>
                    <a:lnTo>
                      <a:pt x="587" y="875"/>
                    </a:lnTo>
                    <a:cubicBezTo>
                      <a:pt x="503" y="840"/>
                      <a:pt x="474" y="726"/>
                      <a:pt x="474" y="606"/>
                    </a:cubicBezTo>
                    <a:cubicBezTo>
                      <a:pt x="474" y="578"/>
                      <a:pt x="474" y="521"/>
                      <a:pt x="503" y="486"/>
                    </a:cubicBezTo>
                    <a:cubicBezTo>
                      <a:pt x="503" y="401"/>
                      <a:pt x="531" y="344"/>
                      <a:pt x="503" y="252"/>
                    </a:cubicBezTo>
                    <a:cubicBezTo>
                      <a:pt x="503" y="167"/>
                      <a:pt x="439" y="76"/>
                      <a:pt x="382" y="47"/>
                    </a:cubicBezTo>
                    <a:cubicBezTo>
                      <a:pt x="349" y="14"/>
                      <a:pt x="314" y="0"/>
                      <a:pt x="2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9"/>
              <p:cNvSpPr/>
              <p:nvPr/>
            </p:nvSpPr>
            <p:spPr>
              <a:xfrm>
                <a:off x="5776615" y="2397926"/>
                <a:ext cx="10300" cy="55062"/>
              </a:xfrm>
              <a:custGeom>
                <a:avLst/>
                <a:gdLst/>
                <a:ahLst/>
                <a:cxnLst/>
                <a:rect l="l" t="t" r="r" b="b"/>
                <a:pathLst>
                  <a:path w="298" h="1593" extrusionOk="0">
                    <a:moveTo>
                      <a:pt x="64" y="1"/>
                    </a:moveTo>
                    <a:lnTo>
                      <a:pt x="0" y="29"/>
                    </a:lnTo>
                    <a:cubicBezTo>
                      <a:pt x="213" y="531"/>
                      <a:pt x="213" y="1062"/>
                      <a:pt x="0" y="1564"/>
                    </a:cubicBezTo>
                    <a:lnTo>
                      <a:pt x="92" y="1592"/>
                    </a:lnTo>
                    <a:cubicBezTo>
                      <a:pt x="298" y="1090"/>
                      <a:pt x="298" y="503"/>
                      <a:pt x="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9"/>
              <p:cNvSpPr/>
              <p:nvPr/>
            </p:nvSpPr>
            <p:spPr>
              <a:xfrm>
                <a:off x="5788851" y="2396958"/>
                <a:ext cx="14448" cy="64084"/>
              </a:xfrm>
              <a:custGeom>
                <a:avLst/>
                <a:gdLst/>
                <a:ahLst/>
                <a:cxnLst/>
                <a:rect l="l" t="t" r="r" b="b"/>
                <a:pathLst>
                  <a:path w="418" h="1854" extrusionOk="0">
                    <a:moveTo>
                      <a:pt x="149" y="0"/>
                    </a:moveTo>
                    <a:lnTo>
                      <a:pt x="64" y="29"/>
                    </a:lnTo>
                    <a:cubicBezTo>
                      <a:pt x="326" y="587"/>
                      <a:pt x="297" y="1267"/>
                      <a:pt x="0" y="1825"/>
                    </a:cubicBezTo>
                    <a:lnTo>
                      <a:pt x="92" y="1854"/>
                    </a:lnTo>
                    <a:cubicBezTo>
                      <a:pt x="389" y="1295"/>
                      <a:pt x="418" y="559"/>
                      <a:pt x="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9"/>
              <p:cNvSpPr/>
              <p:nvPr/>
            </p:nvSpPr>
            <p:spPr>
              <a:xfrm>
                <a:off x="5481215" y="2395333"/>
                <a:ext cx="20324" cy="60834"/>
              </a:xfrm>
              <a:custGeom>
                <a:avLst/>
                <a:gdLst/>
                <a:ahLst/>
                <a:cxnLst/>
                <a:rect l="l" t="t" r="r" b="b"/>
                <a:pathLst>
                  <a:path w="588" h="1760" extrusionOk="0">
                    <a:moveTo>
                      <a:pt x="312" y="0"/>
                    </a:moveTo>
                    <a:cubicBezTo>
                      <a:pt x="278" y="0"/>
                      <a:pt x="243" y="14"/>
                      <a:pt x="206" y="47"/>
                    </a:cubicBezTo>
                    <a:cubicBezTo>
                      <a:pt x="149" y="76"/>
                      <a:pt x="93" y="167"/>
                      <a:pt x="93" y="252"/>
                    </a:cubicBezTo>
                    <a:cubicBezTo>
                      <a:pt x="93" y="344"/>
                      <a:pt x="93" y="401"/>
                      <a:pt x="121" y="486"/>
                    </a:cubicBezTo>
                    <a:lnTo>
                      <a:pt x="121" y="606"/>
                    </a:lnTo>
                    <a:cubicBezTo>
                      <a:pt x="149" y="726"/>
                      <a:pt x="93" y="840"/>
                      <a:pt x="1" y="875"/>
                    </a:cubicBezTo>
                    <a:lnTo>
                      <a:pt x="29" y="960"/>
                    </a:lnTo>
                    <a:cubicBezTo>
                      <a:pt x="38" y="950"/>
                      <a:pt x="45" y="947"/>
                      <a:pt x="49" y="947"/>
                    </a:cubicBezTo>
                    <a:cubicBezTo>
                      <a:pt x="57" y="947"/>
                      <a:pt x="57" y="960"/>
                      <a:pt x="57" y="960"/>
                    </a:cubicBezTo>
                    <a:cubicBezTo>
                      <a:pt x="93" y="960"/>
                      <a:pt x="121" y="988"/>
                      <a:pt x="121" y="1016"/>
                    </a:cubicBezTo>
                    <a:cubicBezTo>
                      <a:pt x="149" y="1080"/>
                      <a:pt x="121" y="1108"/>
                      <a:pt x="121" y="1165"/>
                    </a:cubicBezTo>
                    <a:lnTo>
                      <a:pt x="121" y="1193"/>
                    </a:lnTo>
                    <a:cubicBezTo>
                      <a:pt x="93" y="1370"/>
                      <a:pt x="121" y="1519"/>
                      <a:pt x="206" y="1611"/>
                    </a:cubicBezTo>
                    <a:cubicBezTo>
                      <a:pt x="269" y="1696"/>
                      <a:pt x="354" y="1759"/>
                      <a:pt x="475" y="1759"/>
                    </a:cubicBezTo>
                    <a:cubicBezTo>
                      <a:pt x="503" y="1759"/>
                      <a:pt x="559" y="1759"/>
                      <a:pt x="588" y="1724"/>
                    </a:cubicBezTo>
                    <a:lnTo>
                      <a:pt x="559" y="1639"/>
                    </a:lnTo>
                    <a:cubicBezTo>
                      <a:pt x="529" y="1659"/>
                      <a:pt x="491" y="1668"/>
                      <a:pt x="452" y="1668"/>
                    </a:cubicBezTo>
                    <a:cubicBezTo>
                      <a:pt x="381" y="1668"/>
                      <a:pt x="306" y="1637"/>
                      <a:pt x="269" y="1582"/>
                    </a:cubicBezTo>
                    <a:cubicBezTo>
                      <a:pt x="206" y="1490"/>
                      <a:pt x="177" y="1370"/>
                      <a:pt x="206" y="1229"/>
                    </a:cubicBezTo>
                    <a:lnTo>
                      <a:pt x="206" y="1193"/>
                    </a:lnTo>
                    <a:cubicBezTo>
                      <a:pt x="234" y="1137"/>
                      <a:pt x="234" y="1052"/>
                      <a:pt x="206" y="988"/>
                    </a:cubicBezTo>
                    <a:cubicBezTo>
                      <a:pt x="206" y="960"/>
                      <a:pt x="177" y="903"/>
                      <a:pt x="121" y="903"/>
                    </a:cubicBezTo>
                    <a:cubicBezTo>
                      <a:pt x="206" y="811"/>
                      <a:pt x="234" y="726"/>
                      <a:pt x="206" y="606"/>
                    </a:cubicBezTo>
                    <a:lnTo>
                      <a:pt x="206" y="458"/>
                    </a:lnTo>
                    <a:cubicBezTo>
                      <a:pt x="177" y="401"/>
                      <a:pt x="177" y="344"/>
                      <a:pt x="177" y="252"/>
                    </a:cubicBezTo>
                    <a:cubicBezTo>
                      <a:pt x="177" y="196"/>
                      <a:pt x="206" y="132"/>
                      <a:pt x="269" y="104"/>
                    </a:cubicBezTo>
                    <a:cubicBezTo>
                      <a:pt x="284" y="90"/>
                      <a:pt x="298" y="83"/>
                      <a:pt x="312" y="83"/>
                    </a:cubicBezTo>
                    <a:cubicBezTo>
                      <a:pt x="326" y="83"/>
                      <a:pt x="340" y="90"/>
                      <a:pt x="354" y="104"/>
                    </a:cubicBezTo>
                    <a:lnTo>
                      <a:pt x="383" y="19"/>
                    </a:lnTo>
                    <a:cubicBezTo>
                      <a:pt x="359" y="7"/>
                      <a:pt x="336" y="0"/>
                      <a:pt x="3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9"/>
              <p:cNvSpPr/>
              <p:nvPr/>
            </p:nvSpPr>
            <p:spPr>
              <a:xfrm>
                <a:off x="5458712" y="2397926"/>
                <a:ext cx="10300" cy="55062"/>
              </a:xfrm>
              <a:custGeom>
                <a:avLst/>
                <a:gdLst/>
                <a:ahLst/>
                <a:cxnLst/>
                <a:rect l="l" t="t" r="r" b="b"/>
                <a:pathLst>
                  <a:path w="298" h="1593" extrusionOk="0">
                    <a:moveTo>
                      <a:pt x="213" y="1"/>
                    </a:moveTo>
                    <a:cubicBezTo>
                      <a:pt x="1" y="503"/>
                      <a:pt x="1" y="1090"/>
                      <a:pt x="213" y="1592"/>
                    </a:cubicBezTo>
                    <a:lnTo>
                      <a:pt x="270" y="1564"/>
                    </a:lnTo>
                    <a:cubicBezTo>
                      <a:pt x="93" y="1062"/>
                      <a:pt x="93" y="531"/>
                      <a:pt x="298" y="29"/>
                    </a:cubicBezTo>
                    <a:lnTo>
                      <a:pt x="2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9"/>
              <p:cNvSpPr/>
              <p:nvPr/>
            </p:nvSpPr>
            <p:spPr>
              <a:xfrm>
                <a:off x="5442570" y="2396958"/>
                <a:ext cx="13238" cy="64084"/>
              </a:xfrm>
              <a:custGeom>
                <a:avLst/>
                <a:gdLst/>
                <a:ahLst/>
                <a:cxnLst/>
                <a:rect l="l" t="t" r="r" b="b"/>
                <a:pathLst>
                  <a:path w="383" h="1854" extrusionOk="0">
                    <a:moveTo>
                      <a:pt x="263" y="0"/>
                    </a:moveTo>
                    <a:lnTo>
                      <a:pt x="263" y="0"/>
                    </a:lnTo>
                    <a:cubicBezTo>
                      <a:pt x="1" y="559"/>
                      <a:pt x="1" y="1295"/>
                      <a:pt x="291" y="1854"/>
                    </a:cubicBezTo>
                    <a:lnTo>
                      <a:pt x="383" y="1825"/>
                    </a:lnTo>
                    <a:cubicBezTo>
                      <a:pt x="86" y="1267"/>
                      <a:pt x="86" y="587"/>
                      <a:pt x="326" y="29"/>
                    </a:cubicBezTo>
                    <a:lnTo>
                      <a:pt x="2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3" name="Google Shape;1503;p49"/>
            <p:cNvGrpSpPr/>
            <p:nvPr/>
          </p:nvGrpSpPr>
          <p:grpSpPr>
            <a:xfrm>
              <a:off x="5725061" y="2885925"/>
              <a:ext cx="545750" cy="632756"/>
              <a:chOff x="3479225" y="2442689"/>
              <a:chExt cx="179293" cy="207877"/>
            </a:xfrm>
          </p:grpSpPr>
          <p:sp>
            <p:nvSpPr>
              <p:cNvPr id="1504" name="Google Shape;1504;p49"/>
              <p:cNvSpPr/>
              <p:nvPr/>
            </p:nvSpPr>
            <p:spPr>
              <a:xfrm>
                <a:off x="3479225" y="2485481"/>
                <a:ext cx="21327" cy="165082"/>
              </a:xfrm>
              <a:custGeom>
                <a:avLst/>
                <a:gdLst/>
                <a:ahLst/>
                <a:cxnLst/>
                <a:rect l="l" t="t" r="r" b="b"/>
                <a:pathLst>
                  <a:path w="617" h="4776" extrusionOk="0">
                    <a:moveTo>
                      <a:pt x="1" y="0"/>
                    </a:moveTo>
                    <a:lnTo>
                      <a:pt x="1" y="4775"/>
                    </a:lnTo>
                    <a:lnTo>
                      <a:pt x="616" y="4775"/>
                    </a:lnTo>
                    <a:lnTo>
                      <a:pt x="6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9"/>
              <p:cNvSpPr/>
              <p:nvPr/>
            </p:nvSpPr>
            <p:spPr>
              <a:xfrm>
                <a:off x="3518838" y="2552712"/>
                <a:ext cx="21569" cy="97854"/>
              </a:xfrm>
              <a:custGeom>
                <a:avLst/>
                <a:gdLst/>
                <a:ahLst/>
                <a:cxnLst/>
                <a:rect l="l" t="t" r="r" b="b"/>
                <a:pathLst>
                  <a:path w="624" h="2831" extrusionOk="0">
                    <a:moveTo>
                      <a:pt x="1" y="1"/>
                    </a:moveTo>
                    <a:lnTo>
                      <a:pt x="1" y="2830"/>
                    </a:lnTo>
                    <a:lnTo>
                      <a:pt x="623" y="2830"/>
                    </a:lnTo>
                    <a:lnTo>
                      <a:pt x="6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9"/>
              <p:cNvSpPr/>
              <p:nvPr/>
            </p:nvSpPr>
            <p:spPr>
              <a:xfrm>
                <a:off x="3558727" y="2499895"/>
                <a:ext cx="20324" cy="150669"/>
              </a:xfrm>
              <a:custGeom>
                <a:avLst/>
                <a:gdLst/>
                <a:ahLst/>
                <a:cxnLst/>
                <a:rect l="l" t="t" r="r" b="b"/>
                <a:pathLst>
                  <a:path w="588" h="4359" extrusionOk="0">
                    <a:moveTo>
                      <a:pt x="0" y="1"/>
                    </a:moveTo>
                    <a:lnTo>
                      <a:pt x="0" y="4358"/>
                    </a:lnTo>
                    <a:lnTo>
                      <a:pt x="587" y="4358"/>
                    </a:lnTo>
                    <a:lnTo>
                      <a:pt x="5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9"/>
              <p:cNvSpPr/>
              <p:nvPr/>
            </p:nvSpPr>
            <p:spPr>
              <a:xfrm>
                <a:off x="3598339" y="2442689"/>
                <a:ext cx="20324" cy="207874"/>
              </a:xfrm>
              <a:custGeom>
                <a:avLst/>
                <a:gdLst/>
                <a:ahLst/>
                <a:cxnLst/>
                <a:rect l="l" t="t" r="r" b="b"/>
                <a:pathLst>
                  <a:path w="588" h="6014" extrusionOk="0">
                    <a:moveTo>
                      <a:pt x="0" y="0"/>
                    </a:moveTo>
                    <a:lnTo>
                      <a:pt x="0" y="6013"/>
                    </a:lnTo>
                    <a:lnTo>
                      <a:pt x="587" y="6013"/>
                    </a:lnTo>
                    <a:lnTo>
                      <a:pt x="5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9"/>
              <p:cNvSpPr/>
              <p:nvPr/>
            </p:nvSpPr>
            <p:spPr>
              <a:xfrm>
                <a:off x="3638194" y="2537538"/>
                <a:ext cx="20324" cy="113028"/>
              </a:xfrm>
              <a:custGeom>
                <a:avLst/>
                <a:gdLst/>
                <a:ahLst/>
                <a:cxnLst/>
                <a:rect l="l" t="t" r="r" b="b"/>
                <a:pathLst>
                  <a:path w="588" h="3270" extrusionOk="0">
                    <a:moveTo>
                      <a:pt x="0" y="1"/>
                    </a:moveTo>
                    <a:lnTo>
                      <a:pt x="0" y="3269"/>
                    </a:lnTo>
                    <a:lnTo>
                      <a:pt x="587" y="3269"/>
                    </a:lnTo>
                    <a:lnTo>
                      <a:pt x="5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9" name="Google Shape;1509;p49"/>
            <p:cNvGrpSpPr/>
            <p:nvPr/>
          </p:nvGrpSpPr>
          <p:grpSpPr>
            <a:xfrm>
              <a:off x="4421212" y="3367909"/>
              <a:ext cx="688617" cy="567202"/>
              <a:chOff x="4646862" y="1815214"/>
              <a:chExt cx="226229" cy="186341"/>
            </a:xfrm>
          </p:grpSpPr>
          <p:sp>
            <p:nvSpPr>
              <p:cNvPr id="1510" name="Google Shape;1510;p49"/>
              <p:cNvSpPr/>
              <p:nvPr/>
            </p:nvSpPr>
            <p:spPr>
              <a:xfrm>
                <a:off x="4646862" y="1841622"/>
                <a:ext cx="199578" cy="159932"/>
              </a:xfrm>
              <a:custGeom>
                <a:avLst/>
                <a:gdLst/>
                <a:ahLst/>
                <a:cxnLst/>
                <a:rect l="l" t="t" r="r" b="b"/>
                <a:pathLst>
                  <a:path w="5774" h="4627" extrusionOk="0">
                    <a:moveTo>
                      <a:pt x="1" y="0"/>
                    </a:moveTo>
                    <a:lnTo>
                      <a:pt x="1" y="4627"/>
                    </a:lnTo>
                    <a:lnTo>
                      <a:pt x="5774" y="4627"/>
                    </a:lnTo>
                    <a:lnTo>
                      <a:pt x="5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9"/>
              <p:cNvSpPr/>
              <p:nvPr/>
            </p:nvSpPr>
            <p:spPr>
              <a:xfrm>
                <a:off x="4673271" y="1815214"/>
                <a:ext cx="199820" cy="159932"/>
              </a:xfrm>
              <a:custGeom>
                <a:avLst/>
                <a:gdLst/>
                <a:ahLst/>
                <a:cxnLst/>
                <a:rect l="l" t="t" r="r" b="b"/>
                <a:pathLst>
                  <a:path w="5781" h="4627" extrusionOk="0">
                    <a:moveTo>
                      <a:pt x="1" y="0"/>
                    </a:moveTo>
                    <a:lnTo>
                      <a:pt x="1" y="4627"/>
                    </a:lnTo>
                    <a:lnTo>
                      <a:pt x="5781" y="4627"/>
                    </a:lnTo>
                    <a:lnTo>
                      <a:pt x="57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9"/>
              <p:cNvSpPr/>
              <p:nvPr/>
            </p:nvSpPr>
            <p:spPr>
              <a:xfrm>
                <a:off x="4844441" y="1827415"/>
                <a:ext cx="16418" cy="3975"/>
              </a:xfrm>
              <a:custGeom>
                <a:avLst/>
                <a:gdLst/>
                <a:ahLst/>
                <a:cxnLst/>
                <a:rect l="l" t="t" r="r" b="b"/>
                <a:pathLst>
                  <a:path w="475" h="115" extrusionOk="0">
                    <a:moveTo>
                      <a:pt x="1" y="1"/>
                    </a:moveTo>
                    <a:lnTo>
                      <a:pt x="1" y="114"/>
                    </a:lnTo>
                    <a:lnTo>
                      <a:pt x="475" y="114"/>
                    </a:lnTo>
                    <a:lnTo>
                      <a:pt x="4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9"/>
              <p:cNvSpPr/>
              <p:nvPr/>
            </p:nvSpPr>
            <p:spPr>
              <a:xfrm>
                <a:off x="4735386" y="1827415"/>
                <a:ext cx="90768" cy="3975"/>
              </a:xfrm>
              <a:custGeom>
                <a:avLst/>
                <a:gdLst/>
                <a:ahLst/>
                <a:cxnLst/>
                <a:rect l="l" t="t" r="r" b="b"/>
                <a:pathLst>
                  <a:path w="2626" h="115" extrusionOk="0">
                    <a:moveTo>
                      <a:pt x="1" y="1"/>
                    </a:moveTo>
                    <a:lnTo>
                      <a:pt x="1" y="114"/>
                    </a:lnTo>
                    <a:lnTo>
                      <a:pt x="2625" y="114"/>
                    </a:lnTo>
                    <a:lnTo>
                      <a:pt x="2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9"/>
              <p:cNvSpPr/>
              <p:nvPr/>
            </p:nvSpPr>
            <p:spPr>
              <a:xfrm>
                <a:off x="4843473" y="1847740"/>
                <a:ext cx="3940" cy="26442"/>
              </a:xfrm>
              <a:custGeom>
                <a:avLst/>
                <a:gdLst/>
                <a:ahLst/>
                <a:cxnLst/>
                <a:rect l="l" t="t" r="r" b="b"/>
                <a:pathLst>
                  <a:path w="114" h="765" extrusionOk="0">
                    <a:moveTo>
                      <a:pt x="1" y="0"/>
                    </a:moveTo>
                    <a:lnTo>
                      <a:pt x="1" y="764"/>
                    </a:lnTo>
                    <a:lnTo>
                      <a:pt x="114" y="764"/>
                    </a:lnTo>
                    <a:lnTo>
                      <a:pt x="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9"/>
              <p:cNvSpPr/>
              <p:nvPr/>
            </p:nvSpPr>
            <p:spPr>
              <a:xfrm>
                <a:off x="4843473" y="1886350"/>
                <a:ext cx="3940" cy="54094"/>
              </a:xfrm>
              <a:custGeom>
                <a:avLst/>
                <a:gdLst/>
                <a:ahLst/>
                <a:cxnLst/>
                <a:rect l="l" t="t" r="r" b="b"/>
                <a:pathLst>
                  <a:path w="114" h="1565" extrusionOk="0">
                    <a:moveTo>
                      <a:pt x="1" y="1"/>
                    </a:moveTo>
                    <a:lnTo>
                      <a:pt x="1" y="1564"/>
                    </a:lnTo>
                    <a:lnTo>
                      <a:pt x="114" y="1564"/>
                    </a:lnTo>
                    <a:lnTo>
                      <a:pt x="1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9"/>
              <p:cNvSpPr/>
              <p:nvPr/>
            </p:nvSpPr>
            <p:spPr>
              <a:xfrm>
                <a:off x="4855710" y="1904705"/>
                <a:ext cx="3940" cy="18389"/>
              </a:xfrm>
              <a:custGeom>
                <a:avLst/>
                <a:gdLst/>
                <a:ahLst/>
                <a:cxnLst/>
                <a:rect l="l" t="t" r="r" b="b"/>
                <a:pathLst>
                  <a:path w="114" h="532" extrusionOk="0">
                    <a:moveTo>
                      <a:pt x="0" y="0"/>
                    </a:moveTo>
                    <a:lnTo>
                      <a:pt x="0" y="531"/>
                    </a:lnTo>
                    <a:lnTo>
                      <a:pt x="114" y="531"/>
                    </a:lnTo>
                    <a:lnTo>
                      <a:pt x="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7" name="Google Shape;1517;p49"/>
            <p:cNvGrpSpPr/>
            <p:nvPr/>
          </p:nvGrpSpPr>
          <p:grpSpPr>
            <a:xfrm>
              <a:off x="3793280" y="3419075"/>
              <a:ext cx="1789390" cy="787533"/>
              <a:chOff x="4802651" y="2120880"/>
              <a:chExt cx="587861" cy="258725"/>
            </a:xfrm>
          </p:grpSpPr>
          <p:sp>
            <p:nvSpPr>
              <p:cNvPr id="1518" name="Google Shape;1518;p49"/>
              <p:cNvSpPr/>
              <p:nvPr/>
            </p:nvSpPr>
            <p:spPr>
              <a:xfrm>
                <a:off x="4820971" y="2152404"/>
                <a:ext cx="538972" cy="223048"/>
              </a:xfrm>
              <a:custGeom>
                <a:avLst/>
                <a:gdLst/>
                <a:ahLst/>
                <a:cxnLst/>
                <a:rect l="l" t="t" r="r" b="b"/>
                <a:pathLst>
                  <a:path w="15593" h="6453" extrusionOk="0">
                    <a:moveTo>
                      <a:pt x="15388" y="1"/>
                    </a:moveTo>
                    <a:lnTo>
                      <a:pt x="11235" y="6042"/>
                    </a:lnTo>
                    <a:lnTo>
                      <a:pt x="8228" y="2180"/>
                    </a:lnTo>
                    <a:lnTo>
                      <a:pt x="5101" y="6071"/>
                    </a:lnTo>
                    <a:lnTo>
                      <a:pt x="2420" y="2774"/>
                    </a:lnTo>
                    <a:lnTo>
                      <a:pt x="1" y="5865"/>
                    </a:lnTo>
                    <a:lnTo>
                      <a:pt x="178" y="6014"/>
                    </a:lnTo>
                    <a:lnTo>
                      <a:pt x="2420" y="3156"/>
                    </a:lnTo>
                    <a:lnTo>
                      <a:pt x="5101" y="6424"/>
                    </a:lnTo>
                    <a:lnTo>
                      <a:pt x="8228" y="2562"/>
                    </a:lnTo>
                    <a:lnTo>
                      <a:pt x="11235" y="6453"/>
                    </a:lnTo>
                    <a:lnTo>
                      <a:pt x="15593" y="121"/>
                    </a:lnTo>
                    <a:lnTo>
                      <a:pt x="153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9"/>
              <p:cNvSpPr/>
              <p:nvPr/>
            </p:nvSpPr>
            <p:spPr>
              <a:xfrm>
                <a:off x="4802651" y="2335811"/>
                <a:ext cx="42826" cy="43794"/>
              </a:xfrm>
              <a:custGeom>
                <a:avLst/>
                <a:gdLst/>
                <a:ahLst/>
                <a:cxnLst/>
                <a:rect l="l" t="t" r="r" b="b"/>
                <a:pathLst>
                  <a:path w="1239" h="1267" extrusionOk="0">
                    <a:moveTo>
                      <a:pt x="623" y="1"/>
                    </a:moveTo>
                    <a:cubicBezTo>
                      <a:pt x="269" y="1"/>
                      <a:pt x="0" y="262"/>
                      <a:pt x="0" y="616"/>
                    </a:cubicBezTo>
                    <a:cubicBezTo>
                      <a:pt x="0" y="970"/>
                      <a:pt x="269" y="1267"/>
                      <a:pt x="623" y="1267"/>
                    </a:cubicBezTo>
                    <a:cubicBezTo>
                      <a:pt x="977" y="1267"/>
                      <a:pt x="1238" y="970"/>
                      <a:pt x="1238" y="616"/>
                    </a:cubicBezTo>
                    <a:cubicBezTo>
                      <a:pt x="1238" y="262"/>
                      <a:pt x="977"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9"/>
              <p:cNvSpPr/>
              <p:nvPr/>
            </p:nvSpPr>
            <p:spPr>
              <a:xfrm>
                <a:off x="4981875" y="2346077"/>
                <a:ext cx="33805" cy="33528"/>
              </a:xfrm>
              <a:custGeom>
                <a:avLst/>
                <a:gdLst/>
                <a:ahLst/>
                <a:cxnLst/>
                <a:rect l="l" t="t" r="r" b="b"/>
                <a:pathLst>
                  <a:path w="978" h="970" extrusionOk="0">
                    <a:moveTo>
                      <a:pt x="475" y="1"/>
                    </a:moveTo>
                    <a:cubicBezTo>
                      <a:pt x="213" y="1"/>
                      <a:pt x="1" y="206"/>
                      <a:pt x="1" y="468"/>
                    </a:cubicBezTo>
                    <a:cubicBezTo>
                      <a:pt x="1" y="736"/>
                      <a:pt x="213" y="970"/>
                      <a:pt x="475" y="970"/>
                    </a:cubicBezTo>
                    <a:cubicBezTo>
                      <a:pt x="744" y="970"/>
                      <a:pt x="977" y="736"/>
                      <a:pt x="977" y="468"/>
                    </a:cubicBezTo>
                    <a:cubicBezTo>
                      <a:pt x="977" y="206"/>
                      <a:pt x="744"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9"/>
              <p:cNvSpPr/>
              <p:nvPr/>
            </p:nvSpPr>
            <p:spPr>
              <a:xfrm>
                <a:off x="5191932" y="2346077"/>
                <a:ext cx="33528" cy="33528"/>
              </a:xfrm>
              <a:custGeom>
                <a:avLst/>
                <a:gdLst/>
                <a:ahLst/>
                <a:cxnLst/>
                <a:rect l="l" t="t" r="r" b="b"/>
                <a:pathLst>
                  <a:path w="970" h="970" extrusionOk="0">
                    <a:moveTo>
                      <a:pt x="468" y="1"/>
                    </a:moveTo>
                    <a:cubicBezTo>
                      <a:pt x="206" y="1"/>
                      <a:pt x="1" y="206"/>
                      <a:pt x="1" y="468"/>
                    </a:cubicBezTo>
                    <a:cubicBezTo>
                      <a:pt x="1" y="736"/>
                      <a:pt x="206" y="970"/>
                      <a:pt x="468" y="970"/>
                    </a:cubicBezTo>
                    <a:cubicBezTo>
                      <a:pt x="736" y="970"/>
                      <a:pt x="970" y="736"/>
                      <a:pt x="970" y="468"/>
                    </a:cubicBezTo>
                    <a:cubicBezTo>
                      <a:pt x="970" y="206"/>
                      <a:pt x="736" y="1"/>
                      <a:pt x="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9"/>
              <p:cNvSpPr/>
              <p:nvPr/>
            </p:nvSpPr>
            <p:spPr>
              <a:xfrm>
                <a:off x="5340600" y="2138232"/>
                <a:ext cx="33805" cy="33528"/>
              </a:xfrm>
              <a:custGeom>
                <a:avLst/>
                <a:gdLst/>
                <a:ahLst/>
                <a:cxnLst/>
                <a:rect l="l" t="t" r="r" b="b"/>
                <a:pathLst>
                  <a:path w="978" h="970" extrusionOk="0">
                    <a:moveTo>
                      <a:pt x="475" y="1"/>
                    </a:moveTo>
                    <a:cubicBezTo>
                      <a:pt x="206" y="1"/>
                      <a:pt x="1" y="206"/>
                      <a:pt x="1" y="467"/>
                    </a:cubicBezTo>
                    <a:cubicBezTo>
                      <a:pt x="1" y="736"/>
                      <a:pt x="206" y="970"/>
                      <a:pt x="475" y="970"/>
                    </a:cubicBezTo>
                    <a:cubicBezTo>
                      <a:pt x="737" y="970"/>
                      <a:pt x="977" y="736"/>
                      <a:pt x="977" y="467"/>
                    </a:cubicBezTo>
                    <a:cubicBezTo>
                      <a:pt x="977" y="206"/>
                      <a:pt x="737"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9"/>
              <p:cNvSpPr/>
              <p:nvPr/>
            </p:nvSpPr>
            <p:spPr>
              <a:xfrm>
                <a:off x="4882118" y="2231906"/>
                <a:ext cx="44796" cy="44762"/>
              </a:xfrm>
              <a:custGeom>
                <a:avLst/>
                <a:gdLst/>
                <a:ahLst/>
                <a:cxnLst/>
                <a:rect l="l" t="t" r="r" b="b"/>
                <a:pathLst>
                  <a:path w="1296" h="1295" extrusionOk="0">
                    <a:moveTo>
                      <a:pt x="651" y="0"/>
                    </a:moveTo>
                    <a:cubicBezTo>
                      <a:pt x="298" y="0"/>
                      <a:pt x="0" y="297"/>
                      <a:pt x="0" y="651"/>
                    </a:cubicBezTo>
                    <a:cubicBezTo>
                      <a:pt x="0" y="1005"/>
                      <a:pt x="298" y="1295"/>
                      <a:pt x="651" y="1295"/>
                    </a:cubicBezTo>
                    <a:cubicBezTo>
                      <a:pt x="1005" y="1295"/>
                      <a:pt x="1295" y="1005"/>
                      <a:pt x="1295" y="651"/>
                    </a:cubicBezTo>
                    <a:cubicBezTo>
                      <a:pt x="1295" y="297"/>
                      <a:pt x="1005"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9"/>
              <p:cNvSpPr/>
              <p:nvPr/>
            </p:nvSpPr>
            <p:spPr>
              <a:xfrm>
                <a:off x="5088995" y="2213551"/>
                <a:ext cx="38678" cy="38678"/>
              </a:xfrm>
              <a:custGeom>
                <a:avLst/>
                <a:gdLst/>
                <a:ahLst/>
                <a:cxnLst/>
                <a:rect l="l" t="t" r="r" b="b"/>
                <a:pathLst>
                  <a:path w="1119" h="1119" extrusionOk="0">
                    <a:moveTo>
                      <a:pt x="559" y="0"/>
                    </a:moveTo>
                    <a:cubicBezTo>
                      <a:pt x="234" y="0"/>
                      <a:pt x="0" y="262"/>
                      <a:pt x="0" y="559"/>
                    </a:cubicBezTo>
                    <a:cubicBezTo>
                      <a:pt x="0" y="885"/>
                      <a:pt x="234" y="1118"/>
                      <a:pt x="559" y="1118"/>
                    </a:cubicBezTo>
                    <a:cubicBezTo>
                      <a:pt x="856" y="1118"/>
                      <a:pt x="1118" y="885"/>
                      <a:pt x="1118" y="559"/>
                    </a:cubicBezTo>
                    <a:cubicBezTo>
                      <a:pt x="1118" y="262"/>
                      <a:pt x="856" y="0"/>
                      <a:pt x="5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9"/>
              <p:cNvSpPr/>
              <p:nvPr/>
            </p:nvSpPr>
            <p:spPr>
              <a:xfrm>
                <a:off x="5323248" y="2120880"/>
                <a:ext cx="67263" cy="67263"/>
              </a:xfrm>
              <a:custGeom>
                <a:avLst/>
                <a:gdLst/>
                <a:ahLst/>
                <a:cxnLst/>
                <a:rect l="l" t="t" r="r" b="b"/>
                <a:pathLst>
                  <a:path w="1946" h="1946" extrusionOk="0">
                    <a:moveTo>
                      <a:pt x="977" y="113"/>
                    </a:moveTo>
                    <a:cubicBezTo>
                      <a:pt x="1444" y="113"/>
                      <a:pt x="1833" y="503"/>
                      <a:pt x="1833" y="969"/>
                    </a:cubicBezTo>
                    <a:cubicBezTo>
                      <a:pt x="1833" y="1443"/>
                      <a:pt x="1444" y="1825"/>
                      <a:pt x="977" y="1825"/>
                    </a:cubicBezTo>
                    <a:cubicBezTo>
                      <a:pt x="503" y="1825"/>
                      <a:pt x="121" y="1443"/>
                      <a:pt x="121" y="969"/>
                    </a:cubicBezTo>
                    <a:cubicBezTo>
                      <a:pt x="121" y="503"/>
                      <a:pt x="503" y="113"/>
                      <a:pt x="977" y="113"/>
                    </a:cubicBezTo>
                    <a:close/>
                    <a:moveTo>
                      <a:pt x="977" y="0"/>
                    </a:moveTo>
                    <a:cubicBezTo>
                      <a:pt x="446" y="0"/>
                      <a:pt x="1" y="439"/>
                      <a:pt x="1" y="969"/>
                    </a:cubicBezTo>
                    <a:cubicBezTo>
                      <a:pt x="1" y="1500"/>
                      <a:pt x="446" y="1946"/>
                      <a:pt x="977" y="1946"/>
                    </a:cubicBezTo>
                    <a:cubicBezTo>
                      <a:pt x="1507" y="1946"/>
                      <a:pt x="1946" y="1500"/>
                      <a:pt x="1946" y="969"/>
                    </a:cubicBezTo>
                    <a:cubicBezTo>
                      <a:pt x="1946" y="439"/>
                      <a:pt x="1507"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6" name="Google Shape;1526;p49"/>
          <p:cNvGrpSpPr/>
          <p:nvPr/>
        </p:nvGrpSpPr>
        <p:grpSpPr>
          <a:xfrm>
            <a:off x="7004805" y="811635"/>
            <a:ext cx="957285" cy="300300"/>
            <a:chOff x="3583454" y="2026924"/>
            <a:chExt cx="430899" cy="135173"/>
          </a:xfrm>
        </p:grpSpPr>
        <p:sp>
          <p:nvSpPr>
            <p:cNvPr id="1527" name="Google Shape;1527;p49"/>
            <p:cNvSpPr/>
            <p:nvPr/>
          </p:nvSpPr>
          <p:spPr>
            <a:xfrm>
              <a:off x="3754867" y="2128093"/>
              <a:ext cx="32109" cy="30891"/>
            </a:xfrm>
            <a:custGeom>
              <a:avLst/>
              <a:gdLst/>
              <a:ahLst/>
              <a:cxnLst/>
              <a:rect l="l" t="t" r="r" b="b"/>
              <a:pathLst>
                <a:path w="949"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9"/>
            <p:cNvSpPr/>
            <p:nvPr/>
          </p:nvSpPr>
          <p:spPr>
            <a:xfrm>
              <a:off x="3801763" y="2125217"/>
              <a:ext cx="58941" cy="33767"/>
            </a:xfrm>
            <a:custGeom>
              <a:avLst/>
              <a:gdLst/>
              <a:ahLst/>
              <a:cxnLst/>
              <a:rect l="l" t="t" r="r" b="b"/>
              <a:pathLst>
                <a:path w="1742" h="998" extrusionOk="0">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9"/>
            <p:cNvSpPr/>
            <p:nvPr/>
          </p:nvSpPr>
          <p:spPr>
            <a:xfrm>
              <a:off x="3871668" y="2125217"/>
              <a:ext cx="34985" cy="35933"/>
            </a:xfrm>
            <a:custGeom>
              <a:avLst/>
              <a:gdLst/>
              <a:ahLst/>
              <a:cxnLst/>
              <a:rect l="l" t="t" r="r" b="b"/>
              <a:pathLst>
                <a:path w="1034" h="1062" extrusionOk="0">
                  <a:moveTo>
                    <a:pt x="941" y="0"/>
                  </a:moveTo>
                  <a:lnTo>
                    <a:pt x="0" y="969"/>
                  </a:lnTo>
                  <a:lnTo>
                    <a:pt x="85" y="1061"/>
                  </a:lnTo>
                  <a:lnTo>
                    <a:pt x="1033"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9"/>
            <p:cNvSpPr/>
            <p:nvPr/>
          </p:nvSpPr>
          <p:spPr>
            <a:xfrm>
              <a:off x="3889635" y="2125217"/>
              <a:ext cx="35933" cy="35933"/>
            </a:xfrm>
            <a:custGeom>
              <a:avLst/>
              <a:gdLst/>
              <a:ahLst/>
              <a:cxnLst/>
              <a:rect l="l" t="t" r="r" b="b"/>
              <a:pathLst>
                <a:path w="1062" h="1062" extrusionOk="0">
                  <a:moveTo>
                    <a:pt x="941" y="0"/>
                  </a:moveTo>
                  <a:lnTo>
                    <a:pt x="0" y="969"/>
                  </a:lnTo>
                  <a:lnTo>
                    <a:pt x="120" y="1061"/>
                  </a:lnTo>
                  <a:lnTo>
                    <a:pt x="1061"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9"/>
            <p:cNvSpPr/>
            <p:nvPr/>
          </p:nvSpPr>
          <p:spPr>
            <a:xfrm>
              <a:off x="3937479" y="2123052"/>
              <a:ext cx="10117" cy="34985"/>
            </a:xfrm>
            <a:custGeom>
              <a:avLst/>
              <a:gdLst/>
              <a:ahLst/>
              <a:cxnLst/>
              <a:rect l="l" t="t" r="r" b="b"/>
              <a:pathLst>
                <a:path w="299" h="1034" extrusionOk="0">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9"/>
            <p:cNvSpPr/>
            <p:nvPr/>
          </p:nvSpPr>
          <p:spPr>
            <a:xfrm>
              <a:off x="3959506" y="2123052"/>
              <a:ext cx="24936" cy="39046"/>
            </a:xfrm>
            <a:custGeom>
              <a:avLst/>
              <a:gdLst/>
              <a:ahLst/>
              <a:cxnLst/>
              <a:rect l="l" t="t" r="r" b="b"/>
              <a:pathLst>
                <a:path w="737" h="1154" extrusionOk="0">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9"/>
            <p:cNvSpPr/>
            <p:nvPr/>
          </p:nvSpPr>
          <p:spPr>
            <a:xfrm>
              <a:off x="3989451" y="2123052"/>
              <a:ext cx="24903" cy="39046"/>
            </a:xfrm>
            <a:custGeom>
              <a:avLst/>
              <a:gdLst/>
              <a:ahLst/>
              <a:cxnLst/>
              <a:rect l="l" t="t" r="r" b="b"/>
              <a:pathLst>
                <a:path w="736" h="1154" extrusionOk="0">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9"/>
            <p:cNvSpPr/>
            <p:nvPr/>
          </p:nvSpPr>
          <p:spPr>
            <a:xfrm>
              <a:off x="3656235"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9"/>
            <p:cNvSpPr/>
            <p:nvPr/>
          </p:nvSpPr>
          <p:spPr>
            <a:xfrm>
              <a:off x="3673221"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9"/>
            <p:cNvSpPr/>
            <p:nvPr/>
          </p:nvSpPr>
          <p:spPr>
            <a:xfrm>
              <a:off x="3706989" y="2034233"/>
              <a:ext cx="26121" cy="38098"/>
            </a:xfrm>
            <a:custGeom>
              <a:avLst/>
              <a:gdLst/>
              <a:ahLst/>
              <a:cxnLst/>
              <a:rect l="l" t="t" r="r" b="b"/>
              <a:pathLst>
                <a:path w="772" h="1126" extrusionOk="0">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9"/>
            <p:cNvSpPr/>
            <p:nvPr/>
          </p:nvSpPr>
          <p:spPr>
            <a:xfrm>
              <a:off x="3753885" y="2037346"/>
              <a:ext cx="4128" cy="37861"/>
            </a:xfrm>
            <a:custGeom>
              <a:avLst/>
              <a:gdLst/>
              <a:ahLst/>
              <a:cxnLst/>
              <a:rect l="l" t="t" r="r" b="b"/>
              <a:pathLst>
                <a:path w="122" h="1119" extrusionOk="0">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9"/>
            <p:cNvSpPr/>
            <p:nvPr/>
          </p:nvSpPr>
          <p:spPr>
            <a:xfrm>
              <a:off x="3771852" y="2041440"/>
              <a:ext cx="20132" cy="31873"/>
            </a:xfrm>
            <a:custGeom>
              <a:avLst/>
              <a:gdLst/>
              <a:ahLst/>
              <a:cxnLst/>
              <a:rect l="l" t="t" r="r" b="b"/>
              <a:pathLst>
                <a:path w="595" h="942" extrusionOk="0">
                  <a:moveTo>
                    <a:pt x="0" y="0"/>
                  </a:moveTo>
                  <a:lnTo>
                    <a:pt x="0" y="941"/>
                  </a:lnTo>
                  <a:lnTo>
                    <a:pt x="595" y="941"/>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9"/>
            <p:cNvSpPr/>
            <p:nvPr/>
          </p:nvSpPr>
          <p:spPr>
            <a:xfrm>
              <a:off x="3803929" y="2039274"/>
              <a:ext cx="32820" cy="35933"/>
            </a:xfrm>
            <a:custGeom>
              <a:avLst/>
              <a:gdLst/>
              <a:ahLst/>
              <a:cxnLst/>
              <a:rect l="l" t="t" r="r" b="b"/>
              <a:pathLst>
                <a:path w="970" h="1062" extrusionOk="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9"/>
            <p:cNvSpPr/>
            <p:nvPr/>
          </p:nvSpPr>
          <p:spPr>
            <a:xfrm>
              <a:off x="3847746" y="2041440"/>
              <a:ext cx="32820" cy="31873"/>
            </a:xfrm>
            <a:custGeom>
              <a:avLst/>
              <a:gdLst/>
              <a:ahLst/>
              <a:cxnLst/>
              <a:rect l="l" t="t" r="r" b="b"/>
              <a:pathLst>
                <a:path w="970" h="942" extrusionOk="0">
                  <a:moveTo>
                    <a:pt x="0" y="0"/>
                  </a:moveTo>
                  <a:lnTo>
                    <a:pt x="0" y="941"/>
                  </a:lnTo>
                  <a:lnTo>
                    <a:pt x="969" y="941"/>
                  </a:lnTo>
                  <a:lnTo>
                    <a:pt x="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9"/>
            <p:cNvSpPr/>
            <p:nvPr/>
          </p:nvSpPr>
          <p:spPr>
            <a:xfrm>
              <a:off x="3892477" y="2026924"/>
              <a:ext cx="25173" cy="64320"/>
            </a:xfrm>
            <a:custGeom>
              <a:avLst/>
              <a:gdLst/>
              <a:ahLst/>
              <a:cxnLst/>
              <a:rect l="l" t="t" r="r" b="b"/>
              <a:pathLst>
                <a:path w="744" h="1901" extrusionOk="0">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9"/>
            <p:cNvSpPr/>
            <p:nvPr/>
          </p:nvSpPr>
          <p:spPr>
            <a:xfrm>
              <a:off x="3928411" y="2028278"/>
              <a:ext cx="11030" cy="59854"/>
            </a:xfrm>
            <a:custGeom>
              <a:avLst/>
              <a:gdLst/>
              <a:ahLst/>
              <a:cxnLst/>
              <a:rect l="l" t="t" r="r" b="b"/>
              <a:pathLst>
                <a:path w="326" h="1769" extrusionOk="0">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9"/>
            <p:cNvSpPr/>
            <p:nvPr/>
          </p:nvSpPr>
          <p:spPr>
            <a:xfrm>
              <a:off x="3941573" y="2027296"/>
              <a:ext cx="14854" cy="68990"/>
            </a:xfrm>
            <a:custGeom>
              <a:avLst/>
              <a:gdLst/>
              <a:ahLst/>
              <a:cxnLst/>
              <a:rect l="l" t="t" r="r" b="b"/>
              <a:pathLst>
                <a:path w="439" h="2039" extrusionOk="0">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9"/>
            <p:cNvSpPr/>
            <p:nvPr/>
          </p:nvSpPr>
          <p:spPr>
            <a:xfrm>
              <a:off x="3622264" y="2026924"/>
              <a:ext cx="24903" cy="64320"/>
            </a:xfrm>
            <a:custGeom>
              <a:avLst/>
              <a:gdLst/>
              <a:ahLst/>
              <a:cxnLst/>
              <a:rect l="l" t="t" r="r" b="b"/>
              <a:pathLst>
                <a:path w="736" h="1901" extrusionOk="0">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9"/>
            <p:cNvSpPr/>
            <p:nvPr/>
          </p:nvSpPr>
          <p:spPr>
            <a:xfrm>
              <a:off x="3600474" y="2028278"/>
              <a:ext cx="11978" cy="59854"/>
            </a:xfrm>
            <a:custGeom>
              <a:avLst/>
              <a:gdLst/>
              <a:ahLst/>
              <a:cxnLst/>
              <a:rect l="l" t="t" r="r" b="b"/>
              <a:pathLst>
                <a:path w="354" h="1769" extrusionOk="0">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9"/>
            <p:cNvSpPr/>
            <p:nvPr/>
          </p:nvSpPr>
          <p:spPr>
            <a:xfrm>
              <a:off x="3583454" y="2027296"/>
              <a:ext cx="14887" cy="68990"/>
            </a:xfrm>
            <a:custGeom>
              <a:avLst/>
              <a:gdLst/>
              <a:ahLst/>
              <a:cxnLst/>
              <a:rect l="l" t="t" r="r" b="b"/>
              <a:pathLst>
                <a:path w="440" h="2039" extrusionOk="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49"/>
          <p:cNvSpPr/>
          <p:nvPr/>
        </p:nvSpPr>
        <p:spPr>
          <a:xfrm>
            <a:off x="8086475" y="13685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1" name="Google Shape;1551;p49"/>
          <p:cNvGrpSpPr/>
          <p:nvPr/>
        </p:nvGrpSpPr>
        <p:grpSpPr>
          <a:xfrm>
            <a:off x="2053922" y="539496"/>
            <a:ext cx="234196" cy="188409"/>
            <a:chOff x="5151797" y="479071"/>
            <a:chExt cx="234196" cy="188409"/>
          </a:xfrm>
        </p:grpSpPr>
        <p:sp>
          <p:nvSpPr>
            <p:cNvPr id="1552" name="Google Shape;1552;p49"/>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9"/>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49"/>
          <p:cNvGrpSpPr/>
          <p:nvPr/>
        </p:nvGrpSpPr>
        <p:grpSpPr>
          <a:xfrm>
            <a:off x="5015754" y="2840822"/>
            <a:ext cx="234788" cy="188409"/>
            <a:chOff x="6428979" y="917397"/>
            <a:chExt cx="234788" cy="188409"/>
          </a:xfrm>
        </p:grpSpPr>
        <p:sp>
          <p:nvSpPr>
            <p:cNvPr id="1555" name="Google Shape;1555;p49"/>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9"/>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7" name="Google Shape;1557;p49"/>
          <p:cNvSpPr/>
          <p:nvPr/>
        </p:nvSpPr>
        <p:spPr>
          <a:xfrm>
            <a:off x="2891575" y="40387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F2705C1A-6E21-F577-F28F-20A7F55B8EE0}"/>
              </a:ext>
            </a:extLst>
          </p:cNvPr>
          <p:cNvSpPr txBox="1"/>
          <p:nvPr/>
        </p:nvSpPr>
        <p:spPr>
          <a:xfrm>
            <a:off x="724190" y="2141900"/>
            <a:ext cx="3675548" cy="1815882"/>
          </a:xfrm>
          <a:prstGeom prst="rect">
            <a:avLst/>
          </a:prstGeom>
          <a:noFill/>
        </p:spPr>
        <p:txBody>
          <a:bodyPr wrap="square" rtlCol="0">
            <a:spAutoFit/>
          </a:bodyPr>
          <a:lstStyle/>
          <a:p>
            <a:r>
              <a:rPr lang="en-US" dirty="0"/>
              <a:t>Application for our Deque</a:t>
            </a:r>
          </a:p>
          <a:p>
            <a:endParaRPr lang="en-US" dirty="0"/>
          </a:p>
          <a:p>
            <a:endParaRPr lang="en-US" dirty="0"/>
          </a:p>
          <a:p>
            <a:endParaRPr lang="en-US" dirty="0"/>
          </a:p>
          <a:p>
            <a:r>
              <a:rPr lang="en-US" dirty="0"/>
              <a:t>To visualize the bar and simulate it we need two containers (deque) for storing the products which is shown (view deque) and which is stored (data deque) .</a:t>
            </a:r>
          </a:p>
        </p:txBody>
      </p:sp>
      <p:sp>
        <p:nvSpPr>
          <p:cNvPr id="4" name="TextBox 3">
            <a:extLst>
              <a:ext uri="{FF2B5EF4-FFF2-40B4-BE49-F238E27FC236}">
                <a16:creationId xmlns:a16="http://schemas.microsoft.com/office/drawing/2014/main" id="{D1D299E6-0BFD-12CF-DF7A-F32A110C8DEC}"/>
              </a:ext>
            </a:extLst>
          </p:cNvPr>
          <p:cNvSpPr txBox="1"/>
          <p:nvPr/>
        </p:nvSpPr>
        <p:spPr>
          <a:xfrm>
            <a:off x="419322" y="404679"/>
            <a:ext cx="1209271" cy="1015663"/>
          </a:xfrm>
          <a:prstGeom prst="rect">
            <a:avLst/>
          </a:prstGeom>
          <a:noFill/>
        </p:spPr>
        <p:txBody>
          <a:bodyPr wrap="square">
            <a:spAutoFit/>
          </a:bodyPr>
          <a:lstStyle/>
          <a:p>
            <a:r>
              <a:rPr lang="en" sz="6000" b="1" dirty="0">
                <a:solidFill>
                  <a:schemeClr val="accent1"/>
                </a:solidFill>
                <a:latin typeface="Poppins"/>
                <a:cs typeface="Poppins"/>
                <a:sym typeface="Poppins"/>
              </a:rPr>
              <a:t>04</a:t>
            </a:r>
            <a:endParaRPr lang="en-US" sz="6000" b="1" dirty="0">
              <a:solidFill>
                <a:schemeClr val="accent1"/>
              </a:solidFill>
              <a:latin typeface="Poppins"/>
              <a:cs typeface="Poppins"/>
              <a:sym typeface="Poppin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7"/>
                                        </p:tgtEl>
                                        <p:attrNameLst>
                                          <p:attrName>style.visibility</p:attrName>
                                        </p:attrNameLst>
                                      </p:cBhvr>
                                      <p:to>
                                        <p:strVal val="visible"/>
                                      </p:to>
                                    </p:set>
                                    <p:anim calcmode="lin" valueType="num">
                                      <p:cBhvr additive="base">
                                        <p:cTn id="7" dur="500" fill="hold"/>
                                        <p:tgtEl>
                                          <p:spTgt spid="1387"/>
                                        </p:tgtEl>
                                        <p:attrNameLst>
                                          <p:attrName>ppt_x</p:attrName>
                                        </p:attrNameLst>
                                      </p:cBhvr>
                                      <p:tavLst>
                                        <p:tav tm="0">
                                          <p:val>
                                            <p:strVal val="#ppt_x"/>
                                          </p:val>
                                        </p:tav>
                                        <p:tav tm="100000">
                                          <p:val>
                                            <p:strVal val="#ppt_x"/>
                                          </p:val>
                                        </p:tav>
                                      </p:tavLst>
                                    </p:anim>
                                    <p:anim calcmode="lin" valueType="num">
                                      <p:cBhvr additive="base">
                                        <p:cTn id="8" dur="500" fill="hold"/>
                                        <p:tgtEl>
                                          <p:spTgt spid="138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88"/>
                                        </p:tgtEl>
                                        <p:attrNameLst>
                                          <p:attrName>style.visibility</p:attrName>
                                        </p:attrNameLst>
                                      </p:cBhvr>
                                      <p:to>
                                        <p:strVal val="visible"/>
                                      </p:to>
                                    </p:set>
                                    <p:anim calcmode="lin" valueType="num">
                                      <p:cBhvr additive="base">
                                        <p:cTn id="17" dur="500" fill="hold"/>
                                        <p:tgtEl>
                                          <p:spTgt spid="1388"/>
                                        </p:tgtEl>
                                        <p:attrNameLst>
                                          <p:attrName>ppt_x</p:attrName>
                                        </p:attrNameLst>
                                      </p:cBhvr>
                                      <p:tavLst>
                                        <p:tav tm="0">
                                          <p:val>
                                            <p:strVal val="#ppt_x"/>
                                          </p:val>
                                        </p:tav>
                                        <p:tav tm="100000">
                                          <p:val>
                                            <p:strVal val="#ppt_x"/>
                                          </p:val>
                                        </p:tav>
                                      </p:tavLst>
                                    </p:anim>
                                    <p:anim calcmode="lin" valueType="num">
                                      <p:cBhvr additive="base">
                                        <p:cTn id="18" dur="500" fill="hold"/>
                                        <p:tgtEl>
                                          <p:spTgt spid="138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 grpId="0"/>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722A9-A6EF-5496-5380-3EB939347BB4}"/>
              </a:ext>
            </a:extLst>
          </p:cNvPr>
          <p:cNvSpPr>
            <a:spLocks noGrp="1"/>
          </p:cNvSpPr>
          <p:nvPr>
            <p:ph type="title"/>
          </p:nvPr>
        </p:nvSpPr>
        <p:spPr/>
        <p:txBody>
          <a:bodyPr/>
          <a:lstStyle/>
          <a:p>
            <a:r>
              <a:rPr lang="en-US" dirty="0"/>
              <a:t>Bar Creation</a:t>
            </a:r>
          </a:p>
        </p:txBody>
      </p:sp>
      <p:sp>
        <p:nvSpPr>
          <p:cNvPr id="5" name="Subtitle 4">
            <a:extLst>
              <a:ext uri="{FF2B5EF4-FFF2-40B4-BE49-F238E27FC236}">
                <a16:creationId xmlns:a16="http://schemas.microsoft.com/office/drawing/2014/main" id="{164CB08E-C20E-43AB-90F4-EB13CA79C653}"/>
              </a:ext>
            </a:extLst>
          </p:cNvPr>
          <p:cNvSpPr>
            <a:spLocks noGrp="1"/>
          </p:cNvSpPr>
          <p:nvPr>
            <p:ph type="subTitle" idx="3"/>
          </p:nvPr>
        </p:nvSpPr>
        <p:spPr>
          <a:xfrm>
            <a:off x="788294" y="1611512"/>
            <a:ext cx="2633085" cy="2480091"/>
          </a:xfrm>
        </p:spPr>
        <p:txBody>
          <a:bodyPr/>
          <a:lstStyle/>
          <a:p>
            <a:pPr algn="l"/>
            <a:r>
              <a:rPr lang="en-US" dirty="0"/>
              <a:t>This function is responsible for allocating 3 words in memory (dynamically in the heap) first pointer for data deque ,second for the view deque and last word is to store the bar size which is the sum of the two deques</a:t>
            </a:r>
          </a:p>
        </p:txBody>
      </p:sp>
      <p:sp>
        <p:nvSpPr>
          <p:cNvPr id="8" name="Subtitle 7">
            <a:extLst>
              <a:ext uri="{FF2B5EF4-FFF2-40B4-BE49-F238E27FC236}">
                <a16:creationId xmlns:a16="http://schemas.microsoft.com/office/drawing/2014/main" id="{527B04E9-EC8C-FE2D-B8B7-04B32A7152C2}"/>
              </a:ext>
            </a:extLst>
          </p:cNvPr>
          <p:cNvSpPr>
            <a:spLocks noGrp="1"/>
          </p:cNvSpPr>
          <p:nvPr>
            <p:ph type="subTitle" idx="6"/>
          </p:nvPr>
        </p:nvSpPr>
        <p:spPr>
          <a:xfrm>
            <a:off x="432375" y="1051897"/>
            <a:ext cx="2373000" cy="505500"/>
          </a:xfrm>
        </p:spPr>
        <p:txBody>
          <a:bodyPr/>
          <a:lstStyle/>
          <a:p>
            <a:r>
              <a:rPr lang="en-US" dirty="0" err="1"/>
              <a:t>CreateBar</a:t>
            </a:r>
            <a:r>
              <a:rPr lang="en-US" dirty="0"/>
              <a:t>:</a:t>
            </a:r>
          </a:p>
        </p:txBody>
      </p:sp>
      <p:grpSp>
        <p:nvGrpSpPr>
          <p:cNvPr id="3" name="Group 2">
            <a:extLst>
              <a:ext uri="{FF2B5EF4-FFF2-40B4-BE49-F238E27FC236}">
                <a16:creationId xmlns:a16="http://schemas.microsoft.com/office/drawing/2014/main" id="{D2E27FBA-C528-CC3D-8723-8B6D1F585A9C}"/>
              </a:ext>
            </a:extLst>
          </p:cNvPr>
          <p:cNvGrpSpPr/>
          <p:nvPr/>
        </p:nvGrpSpPr>
        <p:grpSpPr>
          <a:xfrm>
            <a:off x="4151895" y="1804418"/>
            <a:ext cx="4550145" cy="1534664"/>
            <a:chOff x="4151895" y="1804418"/>
            <a:chExt cx="4550145" cy="1534664"/>
          </a:xfrm>
        </p:grpSpPr>
        <p:pic>
          <p:nvPicPr>
            <p:cNvPr id="12" name="Picture 11" descr="A rectangular object with a rectangle in the middle&#10;&#10;Description automatically generated">
              <a:extLst>
                <a:ext uri="{FF2B5EF4-FFF2-40B4-BE49-F238E27FC236}">
                  <a16:creationId xmlns:a16="http://schemas.microsoft.com/office/drawing/2014/main" id="{251E4BE8-B66E-724C-4545-F0EA3E419F29}"/>
                </a:ext>
              </a:extLst>
            </p:cNvPr>
            <p:cNvPicPr>
              <a:picLocks noChangeAspect="1"/>
            </p:cNvPicPr>
            <p:nvPr/>
          </p:nvPicPr>
          <p:blipFill>
            <a:blip r:embed="rId2"/>
            <a:stretch>
              <a:fillRect/>
            </a:stretch>
          </p:blipFill>
          <p:spPr>
            <a:xfrm>
              <a:off x="4151895" y="1804418"/>
              <a:ext cx="4550145" cy="1534664"/>
            </a:xfrm>
            <a:prstGeom prst="rect">
              <a:avLst/>
            </a:prstGeom>
          </p:spPr>
        </p:pic>
        <p:sp>
          <p:nvSpPr>
            <p:cNvPr id="13" name="TextBox 12">
              <a:extLst>
                <a:ext uri="{FF2B5EF4-FFF2-40B4-BE49-F238E27FC236}">
                  <a16:creationId xmlns:a16="http://schemas.microsoft.com/office/drawing/2014/main" id="{7D4164BE-BB14-1D77-7827-9A2D7F62D1CA}"/>
                </a:ext>
              </a:extLst>
            </p:cNvPr>
            <p:cNvSpPr txBox="1"/>
            <p:nvPr/>
          </p:nvSpPr>
          <p:spPr>
            <a:xfrm>
              <a:off x="5765025" y="2310140"/>
              <a:ext cx="973362" cy="523220"/>
            </a:xfrm>
            <a:prstGeom prst="rect">
              <a:avLst/>
            </a:prstGeom>
            <a:noFill/>
          </p:spPr>
          <p:txBody>
            <a:bodyPr wrap="none" rtlCol="0">
              <a:spAutoFit/>
            </a:bodyPr>
            <a:lstStyle/>
            <a:p>
              <a:r>
                <a:rPr lang="en-US" sz="2800" dirty="0"/>
                <a:t>View</a:t>
              </a:r>
            </a:p>
          </p:txBody>
        </p:sp>
        <p:sp>
          <p:nvSpPr>
            <p:cNvPr id="14" name="TextBox 13">
              <a:extLst>
                <a:ext uri="{FF2B5EF4-FFF2-40B4-BE49-F238E27FC236}">
                  <a16:creationId xmlns:a16="http://schemas.microsoft.com/office/drawing/2014/main" id="{B9A59025-716C-D136-05F7-1A829AFE0AE0}"/>
                </a:ext>
              </a:extLst>
            </p:cNvPr>
            <p:cNvSpPr txBox="1"/>
            <p:nvPr/>
          </p:nvSpPr>
          <p:spPr>
            <a:xfrm>
              <a:off x="4486216" y="2310140"/>
              <a:ext cx="944489" cy="523220"/>
            </a:xfrm>
            <a:prstGeom prst="rect">
              <a:avLst/>
            </a:prstGeom>
            <a:noFill/>
          </p:spPr>
          <p:txBody>
            <a:bodyPr wrap="none" rtlCol="0">
              <a:spAutoFit/>
            </a:bodyPr>
            <a:lstStyle/>
            <a:p>
              <a:r>
                <a:rPr lang="en-US" sz="2800" dirty="0"/>
                <a:t>Data</a:t>
              </a:r>
            </a:p>
          </p:txBody>
        </p:sp>
        <p:sp>
          <p:nvSpPr>
            <p:cNvPr id="15" name="TextBox 14">
              <a:extLst>
                <a:ext uri="{FF2B5EF4-FFF2-40B4-BE49-F238E27FC236}">
                  <a16:creationId xmlns:a16="http://schemas.microsoft.com/office/drawing/2014/main" id="{0C924B17-CCD9-C30F-515C-10A011C4A9E3}"/>
                </a:ext>
              </a:extLst>
            </p:cNvPr>
            <p:cNvSpPr txBox="1"/>
            <p:nvPr/>
          </p:nvSpPr>
          <p:spPr>
            <a:xfrm>
              <a:off x="7380721" y="2310140"/>
              <a:ext cx="883575" cy="523220"/>
            </a:xfrm>
            <a:prstGeom prst="rect">
              <a:avLst/>
            </a:prstGeom>
            <a:noFill/>
          </p:spPr>
          <p:txBody>
            <a:bodyPr wrap="none" rtlCol="0">
              <a:spAutoFit/>
            </a:bodyPr>
            <a:lstStyle/>
            <a:p>
              <a:r>
                <a:rPr lang="en-US" sz="2800" dirty="0"/>
                <a:t>Size</a:t>
              </a:r>
            </a:p>
          </p:txBody>
        </p:sp>
      </p:grpSp>
    </p:spTree>
    <p:extLst>
      <p:ext uri="{BB962C8B-B14F-4D97-AF65-F5344CB8AC3E}">
        <p14:creationId xmlns:p14="http://schemas.microsoft.com/office/powerpoint/2010/main" val="11735668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7DD0-44A4-BA22-5308-98C4FB6D310F}"/>
              </a:ext>
            </a:extLst>
          </p:cNvPr>
          <p:cNvSpPr>
            <a:spLocks noGrp="1"/>
          </p:cNvSpPr>
          <p:nvPr>
            <p:ph type="title"/>
          </p:nvPr>
        </p:nvSpPr>
        <p:spPr>
          <a:xfrm>
            <a:off x="571977" y="398247"/>
            <a:ext cx="3643185" cy="679704"/>
          </a:xfrm>
        </p:spPr>
        <p:txBody>
          <a:bodyPr/>
          <a:lstStyle/>
          <a:p>
            <a:r>
              <a:rPr lang="en-US" sz="3200" dirty="0"/>
              <a:t>Acting with User</a:t>
            </a:r>
          </a:p>
        </p:txBody>
      </p:sp>
      <p:pic>
        <p:nvPicPr>
          <p:cNvPr id="4" name="Picture 3">
            <a:extLst>
              <a:ext uri="{FF2B5EF4-FFF2-40B4-BE49-F238E27FC236}">
                <a16:creationId xmlns:a16="http://schemas.microsoft.com/office/drawing/2014/main" id="{995B5A0A-997F-56E8-3345-641E0A47B581}"/>
              </a:ext>
            </a:extLst>
          </p:cNvPr>
          <p:cNvPicPr>
            <a:picLocks noChangeAspect="1"/>
          </p:cNvPicPr>
          <p:nvPr/>
        </p:nvPicPr>
        <p:blipFill>
          <a:blip r:embed="rId2"/>
          <a:stretch>
            <a:fillRect/>
          </a:stretch>
        </p:blipFill>
        <p:spPr>
          <a:xfrm>
            <a:off x="4572000" y="487457"/>
            <a:ext cx="4253269" cy="3922323"/>
          </a:xfrm>
          <a:prstGeom prst="rect">
            <a:avLst/>
          </a:prstGeom>
        </p:spPr>
      </p:pic>
      <p:sp>
        <p:nvSpPr>
          <p:cNvPr id="6" name="TextBox 5">
            <a:extLst>
              <a:ext uri="{FF2B5EF4-FFF2-40B4-BE49-F238E27FC236}">
                <a16:creationId xmlns:a16="http://schemas.microsoft.com/office/drawing/2014/main" id="{21BB3C3F-4E43-ED97-25B7-A771FACD1D3F}"/>
              </a:ext>
            </a:extLst>
          </p:cNvPr>
          <p:cNvSpPr txBox="1"/>
          <p:nvPr/>
        </p:nvSpPr>
        <p:spPr>
          <a:xfrm>
            <a:off x="512957" y="1077951"/>
            <a:ext cx="989373" cy="502702"/>
          </a:xfrm>
          <a:prstGeom prst="rect">
            <a:avLst/>
          </a:prstGeom>
          <a:noFill/>
        </p:spPr>
        <p:txBody>
          <a:bodyPr wrap="none" rtlCol="0">
            <a:spAutoFit/>
          </a:bodyPr>
          <a:lstStyle/>
          <a:p>
            <a:pPr>
              <a:lnSpc>
                <a:spcPct val="80000"/>
              </a:lnSpc>
              <a:buClr>
                <a:schemeClr val="dk1"/>
              </a:buClr>
              <a:buSzPts val="4800"/>
            </a:pPr>
            <a:r>
              <a:rPr lang="en-US" sz="3200" b="1" dirty="0">
                <a:solidFill>
                  <a:schemeClr val="dk1"/>
                </a:solidFill>
                <a:latin typeface="Poppins"/>
                <a:cs typeface="Poppins"/>
                <a:sym typeface="Poppins"/>
              </a:rPr>
              <a:t>init:</a:t>
            </a:r>
          </a:p>
        </p:txBody>
      </p:sp>
      <p:sp>
        <p:nvSpPr>
          <p:cNvPr id="7" name="TextBox 6">
            <a:extLst>
              <a:ext uri="{FF2B5EF4-FFF2-40B4-BE49-F238E27FC236}">
                <a16:creationId xmlns:a16="http://schemas.microsoft.com/office/drawing/2014/main" id="{87F8338C-E93F-77CC-9915-DD2E46D09BDB}"/>
              </a:ext>
            </a:extLst>
          </p:cNvPr>
          <p:cNvSpPr txBox="1"/>
          <p:nvPr/>
        </p:nvSpPr>
        <p:spPr>
          <a:xfrm>
            <a:off x="535260" y="1501698"/>
            <a:ext cx="3333898" cy="1169551"/>
          </a:xfrm>
          <a:prstGeom prst="rect">
            <a:avLst/>
          </a:prstGeom>
          <a:noFill/>
        </p:spPr>
        <p:txBody>
          <a:bodyPr wrap="square" rtlCol="0">
            <a:spAutoFit/>
          </a:bodyPr>
          <a:lstStyle/>
          <a:p>
            <a:r>
              <a:rPr lang="en-US" dirty="0"/>
              <a:t>This function is responsible for initializing bar variables with wanted deques .</a:t>
            </a:r>
          </a:p>
          <a:p>
            <a:r>
              <a:rPr lang="en-US" dirty="0"/>
              <a:t>Asking for number of products to add and entering elements.</a:t>
            </a:r>
          </a:p>
        </p:txBody>
      </p:sp>
      <p:sp>
        <p:nvSpPr>
          <p:cNvPr id="8" name="TextBox 7">
            <a:extLst>
              <a:ext uri="{FF2B5EF4-FFF2-40B4-BE49-F238E27FC236}">
                <a16:creationId xmlns:a16="http://schemas.microsoft.com/office/drawing/2014/main" id="{7BAF1FBA-733C-5D02-BDFD-677989710FD7}"/>
              </a:ext>
            </a:extLst>
          </p:cNvPr>
          <p:cNvSpPr txBox="1"/>
          <p:nvPr/>
        </p:nvSpPr>
        <p:spPr>
          <a:xfrm>
            <a:off x="416312" y="2886693"/>
            <a:ext cx="2869580" cy="523220"/>
          </a:xfrm>
          <a:prstGeom prst="rect">
            <a:avLst/>
          </a:prstGeom>
          <a:noFill/>
        </p:spPr>
        <p:txBody>
          <a:bodyPr wrap="square" rtlCol="0">
            <a:spAutoFit/>
          </a:bodyPr>
          <a:lstStyle/>
          <a:p>
            <a:r>
              <a:rPr lang="en-US" sz="2800" b="1" dirty="0" err="1">
                <a:solidFill>
                  <a:schemeClr val="dk1"/>
                </a:solidFill>
                <a:latin typeface="Poppins"/>
                <a:cs typeface="Poppins"/>
              </a:rPr>
              <a:t>add</a:t>
            </a:r>
            <a:r>
              <a:rPr lang="en-US" sz="2800" dirty="0" err="1"/>
              <a:t>_</a:t>
            </a:r>
            <a:r>
              <a:rPr lang="en-US" sz="2800" b="1" dirty="0" err="1">
                <a:solidFill>
                  <a:schemeClr val="dk1"/>
                </a:solidFill>
                <a:latin typeface="Poppins"/>
                <a:cs typeface="Poppins"/>
              </a:rPr>
              <a:t>product</a:t>
            </a:r>
            <a:r>
              <a:rPr lang="en-US" sz="2800" b="1" dirty="0">
                <a:solidFill>
                  <a:schemeClr val="dk1"/>
                </a:solidFill>
                <a:latin typeface="Poppins"/>
                <a:cs typeface="Poppins"/>
              </a:rPr>
              <a:t>:</a:t>
            </a:r>
          </a:p>
        </p:txBody>
      </p:sp>
      <p:sp>
        <p:nvSpPr>
          <p:cNvPr id="9" name="TextBox 8">
            <a:extLst>
              <a:ext uri="{FF2B5EF4-FFF2-40B4-BE49-F238E27FC236}">
                <a16:creationId xmlns:a16="http://schemas.microsoft.com/office/drawing/2014/main" id="{09BA31DD-C24E-0D89-B1D1-1D2034500CEE}"/>
              </a:ext>
            </a:extLst>
          </p:cNvPr>
          <p:cNvSpPr txBox="1"/>
          <p:nvPr/>
        </p:nvSpPr>
        <p:spPr>
          <a:xfrm>
            <a:off x="468351" y="3409913"/>
            <a:ext cx="3520383" cy="954107"/>
          </a:xfrm>
          <a:prstGeom prst="rect">
            <a:avLst/>
          </a:prstGeom>
          <a:noFill/>
        </p:spPr>
        <p:txBody>
          <a:bodyPr wrap="square" rtlCol="0">
            <a:spAutoFit/>
          </a:bodyPr>
          <a:lstStyle/>
          <a:p>
            <a:r>
              <a:rPr lang="en-US" dirty="0"/>
              <a:t>Inserting products from the user and insert in the deque based on 6 limits for the view deque.</a:t>
            </a:r>
          </a:p>
          <a:p>
            <a:r>
              <a:rPr lang="en-US" dirty="0"/>
              <a:t> </a:t>
            </a:r>
          </a:p>
        </p:txBody>
      </p:sp>
    </p:spTree>
    <p:extLst>
      <p:ext uri="{BB962C8B-B14F-4D97-AF65-F5344CB8AC3E}">
        <p14:creationId xmlns:p14="http://schemas.microsoft.com/office/powerpoint/2010/main" val="39309017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EF28-8B68-BA2F-D6C5-2F68A3DD2CEB}"/>
              </a:ext>
            </a:extLst>
          </p:cNvPr>
          <p:cNvSpPr>
            <a:spLocks noGrp="1"/>
          </p:cNvSpPr>
          <p:nvPr>
            <p:ph type="title"/>
          </p:nvPr>
        </p:nvSpPr>
        <p:spPr>
          <a:xfrm>
            <a:off x="527371" y="323906"/>
            <a:ext cx="3174834" cy="820954"/>
          </a:xfrm>
        </p:spPr>
        <p:txBody>
          <a:bodyPr/>
          <a:lstStyle/>
          <a:p>
            <a:r>
              <a:rPr lang="en-US" sz="2400" dirty="0"/>
              <a:t>Left &amp; right buttons</a:t>
            </a:r>
          </a:p>
        </p:txBody>
      </p:sp>
      <p:pic>
        <p:nvPicPr>
          <p:cNvPr id="4" name="Picture 3" descr="A diagram of a diagram of a diagram&#10;&#10;Description automatically generated with medium confidence">
            <a:extLst>
              <a:ext uri="{FF2B5EF4-FFF2-40B4-BE49-F238E27FC236}">
                <a16:creationId xmlns:a16="http://schemas.microsoft.com/office/drawing/2014/main" id="{1D642EDF-1722-C256-EA7B-D3231C94F110}"/>
              </a:ext>
            </a:extLst>
          </p:cNvPr>
          <p:cNvPicPr>
            <a:picLocks noChangeAspect="1"/>
          </p:cNvPicPr>
          <p:nvPr/>
        </p:nvPicPr>
        <p:blipFill>
          <a:blip r:embed="rId2"/>
          <a:stretch>
            <a:fillRect/>
          </a:stretch>
        </p:blipFill>
        <p:spPr>
          <a:xfrm>
            <a:off x="4988312" y="1018633"/>
            <a:ext cx="3174834" cy="1753840"/>
          </a:xfrm>
          <a:prstGeom prst="rect">
            <a:avLst/>
          </a:prstGeom>
        </p:spPr>
      </p:pic>
      <p:pic>
        <p:nvPicPr>
          <p:cNvPr id="6" name="Picture 5" descr="A diagram of a diagram of a line&#10;&#10;Description automatically generated with medium confidence">
            <a:extLst>
              <a:ext uri="{FF2B5EF4-FFF2-40B4-BE49-F238E27FC236}">
                <a16:creationId xmlns:a16="http://schemas.microsoft.com/office/drawing/2014/main" id="{990FE3E1-1084-8CBA-D262-52C24CE64D5D}"/>
              </a:ext>
            </a:extLst>
          </p:cNvPr>
          <p:cNvPicPr>
            <a:picLocks noChangeAspect="1"/>
          </p:cNvPicPr>
          <p:nvPr/>
        </p:nvPicPr>
        <p:blipFill>
          <a:blip r:embed="rId3"/>
          <a:stretch>
            <a:fillRect/>
          </a:stretch>
        </p:blipFill>
        <p:spPr>
          <a:xfrm>
            <a:off x="4988312" y="3013146"/>
            <a:ext cx="3174834" cy="1749784"/>
          </a:xfrm>
          <a:prstGeom prst="rect">
            <a:avLst/>
          </a:prstGeom>
        </p:spPr>
      </p:pic>
      <p:sp>
        <p:nvSpPr>
          <p:cNvPr id="7" name="TextBox 6">
            <a:extLst>
              <a:ext uri="{FF2B5EF4-FFF2-40B4-BE49-F238E27FC236}">
                <a16:creationId xmlns:a16="http://schemas.microsoft.com/office/drawing/2014/main" id="{F9B72BCF-7520-B57A-5164-BA10DA1FE8EE}"/>
              </a:ext>
            </a:extLst>
          </p:cNvPr>
          <p:cNvSpPr txBox="1"/>
          <p:nvPr/>
        </p:nvSpPr>
        <p:spPr>
          <a:xfrm>
            <a:off x="527371" y="1144860"/>
            <a:ext cx="3464766" cy="3539430"/>
          </a:xfrm>
          <a:prstGeom prst="rect">
            <a:avLst/>
          </a:prstGeom>
          <a:noFill/>
        </p:spPr>
        <p:txBody>
          <a:bodyPr wrap="square" rtlCol="0">
            <a:spAutoFit/>
          </a:bodyPr>
          <a:lstStyle/>
          <a:p>
            <a:r>
              <a:rPr lang="en-US" dirty="0"/>
              <a:t>The leftArrow and rightArrow functions are those responsible for calling insertion , deletion and get functions to handle logic of transferring element from data deque to view deque and visa versa. </a:t>
            </a:r>
          </a:p>
          <a:p>
            <a:r>
              <a:rPr lang="en-US" dirty="0"/>
              <a:t>1)leftArrow</a:t>
            </a:r>
          </a:p>
          <a:p>
            <a:r>
              <a:rPr lang="en-US" dirty="0"/>
              <a:t>Deleting element from the front of view deque and append it to the rear of the data and replace it with element from front of data deque to rear of view deque.</a:t>
            </a:r>
          </a:p>
          <a:p>
            <a:r>
              <a:rPr lang="en-US" dirty="0"/>
              <a:t>2)rightArrow</a:t>
            </a:r>
          </a:p>
          <a:p>
            <a:r>
              <a:rPr lang="en-US" dirty="0"/>
              <a:t>Deleting element from the rear of view deque and append it to the front of the data and replace it with element from rear of data deque to the front of view deque</a:t>
            </a:r>
          </a:p>
          <a:p>
            <a:endParaRPr lang="en-US" dirty="0"/>
          </a:p>
        </p:txBody>
      </p:sp>
    </p:spTree>
    <p:extLst>
      <p:ext uri="{BB962C8B-B14F-4D97-AF65-F5344CB8AC3E}">
        <p14:creationId xmlns:p14="http://schemas.microsoft.com/office/powerpoint/2010/main" val="1244455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heel(1)">
                                      <p:cBhvr>
                                        <p:cTn id="29" dur="2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 calcmode="lin" valueType="num">
                                      <p:cBhvr additive="base">
                                        <p:cTn id="34"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 calcmode="lin" valueType="num">
                                      <p:cBhvr additive="base">
                                        <p:cTn id="38"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heel(1)">
                                      <p:cBhvr>
                                        <p:cTn id="4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78B6-12CB-3F99-F655-172B1AB59EDE}"/>
              </a:ext>
            </a:extLst>
          </p:cNvPr>
          <p:cNvSpPr>
            <a:spLocks noGrp="1"/>
          </p:cNvSpPr>
          <p:nvPr>
            <p:ph type="title"/>
          </p:nvPr>
        </p:nvSpPr>
        <p:spPr>
          <a:xfrm>
            <a:off x="713224" y="624840"/>
            <a:ext cx="6739135" cy="952993"/>
          </a:xfrm>
        </p:spPr>
        <p:txBody>
          <a:bodyPr/>
          <a:lstStyle/>
          <a:p>
            <a:r>
              <a:rPr lang="en-US" dirty="0"/>
              <a:t>Team Members</a:t>
            </a:r>
          </a:p>
        </p:txBody>
      </p:sp>
      <p:sp>
        <p:nvSpPr>
          <p:cNvPr id="4" name="Subtitle 3">
            <a:extLst>
              <a:ext uri="{FF2B5EF4-FFF2-40B4-BE49-F238E27FC236}">
                <a16:creationId xmlns:a16="http://schemas.microsoft.com/office/drawing/2014/main" id="{A65E1B67-346E-D160-5265-19C0D357AE9F}"/>
              </a:ext>
            </a:extLst>
          </p:cNvPr>
          <p:cNvSpPr>
            <a:spLocks noGrp="1"/>
          </p:cNvSpPr>
          <p:nvPr>
            <p:ph type="subTitle" idx="1"/>
          </p:nvPr>
        </p:nvSpPr>
        <p:spPr>
          <a:xfrm>
            <a:off x="865625" y="2384250"/>
            <a:ext cx="4444500" cy="1326690"/>
          </a:xfrm>
        </p:spPr>
        <p:txBody>
          <a:bodyPr/>
          <a:lstStyle/>
          <a:p>
            <a:r>
              <a:rPr lang="en-US" dirty="0"/>
              <a:t>63. Mahmoud Atef Mahmoud Abd-</a:t>
            </a:r>
            <a:r>
              <a:rPr lang="en-US" dirty="0" err="1"/>
              <a:t>Elaziz</a:t>
            </a:r>
            <a:endParaRPr lang="en-US" dirty="0"/>
          </a:p>
          <a:p>
            <a:r>
              <a:rPr lang="fi-FI" dirty="0"/>
              <a:t>79. Youssef Taha Saad Taha</a:t>
            </a:r>
          </a:p>
          <a:p>
            <a:r>
              <a:rPr lang="en-US" dirty="0"/>
              <a:t>56. Mohammed Toukhy Mohammed Ahmed</a:t>
            </a:r>
            <a:endParaRPr lang="fi-FI" dirty="0"/>
          </a:p>
          <a:p>
            <a:r>
              <a:rPr lang="pt-BR" dirty="0"/>
              <a:t>41. Ali Hossam Ali Nour</a:t>
            </a:r>
            <a:endParaRPr lang="fi-FI" dirty="0"/>
          </a:p>
          <a:p>
            <a:r>
              <a:rPr lang="en-US" dirty="0"/>
              <a:t>62. Mahmoud </a:t>
            </a:r>
            <a:r>
              <a:rPr lang="en-US" dirty="0" err="1"/>
              <a:t>Hussien</a:t>
            </a:r>
            <a:r>
              <a:rPr lang="en-US" dirty="0"/>
              <a:t> Sayed Khalil</a:t>
            </a:r>
          </a:p>
        </p:txBody>
      </p:sp>
      <p:grpSp>
        <p:nvGrpSpPr>
          <p:cNvPr id="8" name="Google Shape;435;p37">
            <a:extLst>
              <a:ext uri="{FF2B5EF4-FFF2-40B4-BE49-F238E27FC236}">
                <a16:creationId xmlns:a16="http://schemas.microsoft.com/office/drawing/2014/main" id="{219FBC76-0842-B3AB-CAC6-AE0960FA9493}"/>
              </a:ext>
            </a:extLst>
          </p:cNvPr>
          <p:cNvGrpSpPr/>
          <p:nvPr/>
        </p:nvGrpSpPr>
        <p:grpSpPr>
          <a:xfrm>
            <a:off x="4791318" y="1368045"/>
            <a:ext cx="3487057" cy="3358926"/>
            <a:chOff x="4899395" y="752100"/>
            <a:chExt cx="4028962" cy="3697202"/>
          </a:xfrm>
        </p:grpSpPr>
        <p:sp>
          <p:nvSpPr>
            <p:cNvPr id="9" name="Google Shape;436;p37">
              <a:extLst>
                <a:ext uri="{FF2B5EF4-FFF2-40B4-BE49-F238E27FC236}">
                  <a16:creationId xmlns:a16="http://schemas.microsoft.com/office/drawing/2014/main" id="{78A51096-8075-8B9B-B352-D0E713F7BF3E}"/>
                </a:ext>
              </a:extLst>
            </p:cNvPr>
            <p:cNvSpPr/>
            <p:nvPr/>
          </p:nvSpPr>
          <p:spPr>
            <a:xfrm>
              <a:off x="7780825" y="752100"/>
              <a:ext cx="215100" cy="258300"/>
            </a:xfrm>
            <a:prstGeom prst="bracketPair">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grpSp>
          <p:nvGrpSpPr>
            <p:cNvPr id="10" name="Google Shape;437;p37">
              <a:extLst>
                <a:ext uri="{FF2B5EF4-FFF2-40B4-BE49-F238E27FC236}">
                  <a16:creationId xmlns:a16="http://schemas.microsoft.com/office/drawing/2014/main" id="{8D2ABC76-89D1-DCD1-14B3-1CEFB84C1452}"/>
                </a:ext>
              </a:extLst>
            </p:cNvPr>
            <p:cNvGrpSpPr/>
            <p:nvPr/>
          </p:nvGrpSpPr>
          <p:grpSpPr>
            <a:xfrm>
              <a:off x="5432052" y="821996"/>
              <a:ext cx="335890" cy="188410"/>
              <a:chOff x="5261402" y="479071"/>
              <a:chExt cx="335890" cy="188410"/>
            </a:xfrm>
          </p:grpSpPr>
          <p:sp>
            <p:nvSpPr>
              <p:cNvPr id="228" name="Google Shape;438;p37">
                <a:extLst>
                  <a:ext uri="{FF2B5EF4-FFF2-40B4-BE49-F238E27FC236}">
                    <a16:creationId xmlns:a16="http://schemas.microsoft.com/office/drawing/2014/main" id="{9217DCFD-5CF8-EFA8-5CCA-D9832FDACD4D}"/>
                  </a:ext>
                </a:extLst>
              </p:cNvPr>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29" name="Google Shape;439;p37">
                <a:extLst>
                  <a:ext uri="{FF2B5EF4-FFF2-40B4-BE49-F238E27FC236}">
                    <a16:creationId xmlns:a16="http://schemas.microsoft.com/office/drawing/2014/main" id="{CE4DF85F-1B2B-5996-1CCA-28968482211B}"/>
                  </a:ext>
                </a:extLst>
              </p:cNvPr>
              <p:cNvSpPr/>
              <p:nvPr/>
            </p:nvSpPr>
            <p:spPr>
              <a:xfrm>
                <a:off x="5472025" y="479072"/>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grpSp>
        <p:sp>
          <p:nvSpPr>
            <p:cNvPr id="11" name="Google Shape;440;p37">
              <a:extLst>
                <a:ext uri="{FF2B5EF4-FFF2-40B4-BE49-F238E27FC236}">
                  <a16:creationId xmlns:a16="http://schemas.microsoft.com/office/drawing/2014/main" id="{C2B7D6CE-5FFA-1761-067D-ECE88E034E0D}"/>
                </a:ext>
              </a:extLst>
            </p:cNvPr>
            <p:cNvSpPr/>
            <p:nvPr/>
          </p:nvSpPr>
          <p:spPr>
            <a:xfrm>
              <a:off x="6611050" y="8895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grpSp>
          <p:nvGrpSpPr>
            <p:cNvPr id="12" name="Google Shape;441;p37">
              <a:extLst>
                <a:ext uri="{FF2B5EF4-FFF2-40B4-BE49-F238E27FC236}">
                  <a16:creationId xmlns:a16="http://schemas.microsoft.com/office/drawing/2014/main" id="{C1DABB2F-965C-A20A-82E4-B86BE61E0458}"/>
                </a:ext>
              </a:extLst>
            </p:cNvPr>
            <p:cNvGrpSpPr/>
            <p:nvPr/>
          </p:nvGrpSpPr>
          <p:grpSpPr>
            <a:xfrm>
              <a:off x="4899395" y="1263526"/>
              <a:ext cx="3843892" cy="3185776"/>
              <a:chOff x="5893993" y="1281808"/>
              <a:chExt cx="3843892" cy="3185776"/>
            </a:xfrm>
          </p:grpSpPr>
          <p:grpSp>
            <p:nvGrpSpPr>
              <p:cNvPr id="16" name="Google Shape;442;p37">
                <a:extLst>
                  <a:ext uri="{FF2B5EF4-FFF2-40B4-BE49-F238E27FC236}">
                    <a16:creationId xmlns:a16="http://schemas.microsoft.com/office/drawing/2014/main" id="{D3298E67-8595-C241-5DC1-F67B79376EBD}"/>
                  </a:ext>
                </a:extLst>
              </p:cNvPr>
              <p:cNvGrpSpPr/>
              <p:nvPr/>
            </p:nvGrpSpPr>
            <p:grpSpPr>
              <a:xfrm>
                <a:off x="6033386" y="1281808"/>
                <a:ext cx="3704499" cy="3168582"/>
                <a:chOff x="2836393" y="291825"/>
                <a:chExt cx="1571968" cy="1344557"/>
              </a:xfrm>
            </p:grpSpPr>
            <p:sp>
              <p:nvSpPr>
                <p:cNvPr id="226" name="Google Shape;443;p37">
                  <a:extLst>
                    <a:ext uri="{FF2B5EF4-FFF2-40B4-BE49-F238E27FC236}">
                      <a16:creationId xmlns:a16="http://schemas.microsoft.com/office/drawing/2014/main" id="{592C8CEB-EC9C-A4B5-27CE-66B9D367E047}"/>
                    </a:ext>
                  </a:extLst>
                </p:cNvPr>
                <p:cNvSpPr/>
                <p:nvPr/>
              </p:nvSpPr>
              <p:spPr>
                <a:xfrm>
                  <a:off x="2836393" y="291825"/>
                  <a:ext cx="1440288" cy="1187101"/>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27" name="Google Shape;444;p37">
                  <a:extLst>
                    <a:ext uri="{FF2B5EF4-FFF2-40B4-BE49-F238E27FC236}">
                      <a16:creationId xmlns:a16="http://schemas.microsoft.com/office/drawing/2014/main" id="{7F8A69CA-F78D-EBB0-42CC-11CEE7EE2D92}"/>
                    </a:ext>
                  </a:extLst>
                </p:cNvPr>
                <p:cNvSpPr/>
                <p:nvPr/>
              </p:nvSpPr>
              <p:spPr>
                <a:xfrm>
                  <a:off x="3954498" y="1210230"/>
                  <a:ext cx="453863" cy="426152"/>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grpSp>
          <p:grpSp>
            <p:nvGrpSpPr>
              <p:cNvPr id="17" name="Google Shape;445;p37">
                <a:extLst>
                  <a:ext uri="{FF2B5EF4-FFF2-40B4-BE49-F238E27FC236}">
                    <a16:creationId xmlns:a16="http://schemas.microsoft.com/office/drawing/2014/main" id="{9E61B781-600A-80B0-4F4D-1B75E112E385}"/>
                  </a:ext>
                </a:extLst>
              </p:cNvPr>
              <p:cNvGrpSpPr/>
              <p:nvPr/>
            </p:nvGrpSpPr>
            <p:grpSpPr>
              <a:xfrm>
                <a:off x="5893993" y="1464675"/>
                <a:ext cx="3643097" cy="2852216"/>
                <a:chOff x="2823538" y="2323833"/>
                <a:chExt cx="1545913" cy="1210308"/>
              </a:xfrm>
            </p:grpSpPr>
            <p:grpSp>
              <p:nvGrpSpPr>
                <p:cNvPr id="62" name="Google Shape;446;p37">
                  <a:extLst>
                    <a:ext uri="{FF2B5EF4-FFF2-40B4-BE49-F238E27FC236}">
                      <a16:creationId xmlns:a16="http://schemas.microsoft.com/office/drawing/2014/main" id="{0C6A013F-7F13-0595-8EC9-BC5285863DCA}"/>
                    </a:ext>
                  </a:extLst>
                </p:cNvPr>
                <p:cNvGrpSpPr/>
                <p:nvPr/>
              </p:nvGrpSpPr>
              <p:grpSpPr>
                <a:xfrm>
                  <a:off x="3030874" y="3205941"/>
                  <a:ext cx="1190857" cy="328200"/>
                  <a:chOff x="2909174" y="3294041"/>
                  <a:chExt cx="1190857" cy="328200"/>
                </a:xfrm>
              </p:grpSpPr>
              <p:sp>
                <p:nvSpPr>
                  <p:cNvPr id="222" name="Google Shape;447;p37">
                    <a:extLst>
                      <a:ext uri="{FF2B5EF4-FFF2-40B4-BE49-F238E27FC236}">
                        <a16:creationId xmlns:a16="http://schemas.microsoft.com/office/drawing/2014/main" id="{F2626D11-737C-B5DA-0E53-9D519E36BD21}"/>
                      </a:ext>
                    </a:extLst>
                  </p:cNvPr>
                  <p:cNvSpPr/>
                  <p:nvPr/>
                </p:nvSpPr>
                <p:spPr>
                  <a:xfrm>
                    <a:off x="2909174" y="3294041"/>
                    <a:ext cx="1190857" cy="29944"/>
                  </a:xfrm>
                  <a:custGeom>
                    <a:avLst/>
                    <a:gdLst/>
                    <a:ahLst/>
                    <a:cxnLst/>
                    <a:rect l="l" t="t" r="r" b="b"/>
                    <a:pathLst>
                      <a:path w="35196" h="885" extrusionOk="0">
                        <a:moveTo>
                          <a:pt x="1" y="0"/>
                        </a:moveTo>
                        <a:lnTo>
                          <a:pt x="1" y="885"/>
                        </a:lnTo>
                        <a:lnTo>
                          <a:pt x="35195" y="885"/>
                        </a:lnTo>
                        <a:lnTo>
                          <a:pt x="35195"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23" name="Google Shape;448;p37">
                    <a:extLst>
                      <a:ext uri="{FF2B5EF4-FFF2-40B4-BE49-F238E27FC236}">
                        <a16:creationId xmlns:a16="http://schemas.microsoft.com/office/drawing/2014/main" id="{AE046E61-0414-27EF-0E35-5566978A68B5}"/>
                      </a:ext>
                    </a:extLst>
                  </p:cNvPr>
                  <p:cNvSpPr/>
                  <p:nvPr/>
                </p:nvSpPr>
                <p:spPr>
                  <a:xfrm>
                    <a:off x="2909174" y="3379747"/>
                    <a:ext cx="1190857" cy="29944"/>
                  </a:xfrm>
                  <a:custGeom>
                    <a:avLst/>
                    <a:gdLst/>
                    <a:ahLst/>
                    <a:cxnLst/>
                    <a:rect l="l" t="t" r="r" b="b"/>
                    <a:pathLst>
                      <a:path w="35196" h="885" extrusionOk="0">
                        <a:moveTo>
                          <a:pt x="1" y="0"/>
                        </a:moveTo>
                        <a:lnTo>
                          <a:pt x="1" y="884"/>
                        </a:lnTo>
                        <a:lnTo>
                          <a:pt x="35195" y="884"/>
                        </a:lnTo>
                        <a:lnTo>
                          <a:pt x="35195"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24" name="Google Shape;449;p37">
                    <a:extLst>
                      <a:ext uri="{FF2B5EF4-FFF2-40B4-BE49-F238E27FC236}">
                        <a16:creationId xmlns:a16="http://schemas.microsoft.com/office/drawing/2014/main" id="{FDDFD4B7-E289-D252-DC36-4A0EB5B0140C}"/>
                      </a:ext>
                    </a:extLst>
                  </p:cNvPr>
                  <p:cNvSpPr/>
                  <p:nvPr/>
                </p:nvSpPr>
                <p:spPr>
                  <a:xfrm>
                    <a:off x="2976913" y="3304090"/>
                    <a:ext cx="18000" cy="318151"/>
                  </a:xfrm>
                  <a:custGeom>
                    <a:avLst/>
                    <a:gdLst/>
                    <a:ahLst/>
                    <a:cxnLst/>
                    <a:rect l="l" t="t" r="r" b="b"/>
                    <a:pathLst>
                      <a:path w="532" h="9403" extrusionOk="0">
                        <a:moveTo>
                          <a:pt x="1" y="1"/>
                        </a:moveTo>
                        <a:lnTo>
                          <a:pt x="1" y="9402"/>
                        </a:lnTo>
                        <a:lnTo>
                          <a:pt x="531" y="9402"/>
                        </a:lnTo>
                        <a:lnTo>
                          <a:pt x="531"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25" name="Google Shape;450;p37">
                    <a:extLst>
                      <a:ext uri="{FF2B5EF4-FFF2-40B4-BE49-F238E27FC236}">
                        <a16:creationId xmlns:a16="http://schemas.microsoft.com/office/drawing/2014/main" id="{0ABABFB3-2E22-11FF-6BFA-BF74F2879A62}"/>
                      </a:ext>
                    </a:extLst>
                  </p:cNvPr>
                  <p:cNvSpPr/>
                  <p:nvPr/>
                </p:nvSpPr>
                <p:spPr>
                  <a:xfrm>
                    <a:off x="4013372" y="3304090"/>
                    <a:ext cx="16782" cy="318151"/>
                  </a:xfrm>
                  <a:custGeom>
                    <a:avLst/>
                    <a:gdLst/>
                    <a:ahLst/>
                    <a:cxnLst/>
                    <a:rect l="l" t="t" r="r" b="b"/>
                    <a:pathLst>
                      <a:path w="496" h="9403" extrusionOk="0">
                        <a:moveTo>
                          <a:pt x="1" y="1"/>
                        </a:moveTo>
                        <a:lnTo>
                          <a:pt x="1" y="9402"/>
                        </a:lnTo>
                        <a:lnTo>
                          <a:pt x="496" y="9402"/>
                        </a:lnTo>
                        <a:lnTo>
                          <a:pt x="496"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grpSp>
            <p:grpSp>
              <p:nvGrpSpPr>
                <p:cNvPr id="63" name="Google Shape;451;p37">
                  <a:extLst>
                    <a:ext uri="{FF2B5EF4-FFF2-40B4-BE49-F238E27FC236}">
                      <a16:creationId xmlns:a16="http://schemas.microsoft.com/office/drawing/2014/main" id="{8A6DD442-4CD9-E7BE-84D8-6AB1EBEDA7C9}"/>
                    </a:ext>
                  </a:extLst>
                </p:cNvPr>
                <p:cNvGrpSpPr/>
                <p:nvPr/>
              </p:nvGrpSpPr>
              <p:grpSpPr>
                <a:xfrm>
                  <a:off x="2823538" y="2688399"/>
                  <a:ext cx="399059" cy="92676"/>
                  <a:chOff x="2532175" y="2448349"/>
                  <a:chExt cx="399059" cy="92676"/>
                </a:xfrm>
              </p:grpSpPr>
              <p:sp>
                <p:nvSpPr>
                  <p:cNvPr id="208" name="Google Shape;452;p37">
                    <a:extLst>
                      <a:ext uri="{FF2B5EF4-FFF2-40B4-BE49-F238E27FC236}">
                        <a16:creationId xmlns:a16="http://schemas.microsoft.com/office/drawing/2014/main" id="{08B4181D-6C4A-FE6E-CB67-284B6FC5D0DD}"/>
                      </a:ext>
                    </a:extLst>
                  </p:cNvPr>
                  <p:cNvSpPr/>
                  <p:nvPr/>
                </p:nvSpPr>
                <p:spPr>
                  <a:xfrm>
                    <a:off x="2532175" y="2454338"/>
                    <a:ext cx="25884" cy="71832"/>
                  </a:xfrm>
                  <a:custGeom>
                    <a:avLst/>
                    <a:gdLst/>
                    <a:ahLst/>
                    <a:cxnLst/>
                    <a:rect l="l" t="t" r="r" b="b"/>
                    <a:pathLst>
                      <a:path w="765" h="2123" extrusionOk="0">
                        <a:moveTo>
                          <a:pt x="680" y="0"/>
                        </a:moveTo>
                        <a:cubicBezTo>
                          <a:pt x="446" y="0"/>
                          <a:pt x="234" y="206"/>
                          <a:pt x="234" y="439"/>
                        </a:cubicBezTo>
                        <a:lnTo>
                          <a:pt x="234" y="708"/>
                        </a:lnTo>
                        <a:cubicBezTo>
                          <a:pt x="234" y="793"/>
                          <a:pt x="206" y="885"/>
                          <a:pt x="149" y="941"/>
                        </a:cubicBezTo>
                        <a:lnTo>
                          <a:pt x="29" y="1062"/>
                        </a:lnTo>
                        <a:cubicBezTo>
                          <a:pt x="0" y="1062"/>
                          <a:pt x="0" y="1118"/>
                          <a:pt x="29" y="1118"/>
                        </a:cubicBezTo>
                        <a:lnTo>
                          <a:pt x="92" y="1203"/>
                        </a:lnTo>
                        <a:cubicBezTo>
                          <a:pt x="177" y="1267"/>
                          <a:pt x="206" y="1352"/>
                          <a:pt x="206" y="1444"/>
                        </a:cubicBezTo>
                        <a:lnTo>
                          <a:pt x="206" y="1677"/>
                        </a:lnTo>
                        <a:cubicBezTo>
                          <a:pt x="206" y="1911"/>
                          <a:pt x="382" y="2123"/>
                          <a:pt x="651" y="2123"/>
                        </a:cubicBezTo>
                        <a:lnTo>
                          <a:pt x="708" y="2123"/>
                        </a:lnTo>
                        <a:cubicBezTo>
                          <a:pt x="736" y="2123"/>
                          <a:pt x="764" y="2087"/>
                          <a:pt x="764" y="2059"/>
                        </a:cubicBezTo>
                        <a:cubicBezTo>
                          <a:pt x="764" y="2003"/>
                          <a:pt x="736" y="2003"/>
                          <a:pt x="708" y="2003"/>
                        </a:cubicBezTo>
                        <a:lnTo>
                          <a:pt x="651" y="2003"/>
                        </a:lnTo>
                        <a:cubicBezTo>
                          <a:pt x="474" y="2003"/>
                          <a:pt x="326" y="1854"/>
                          <a:pt x="326" y="1677"/>
                        </a:cubicBezTo>
                        <a:lnTo>
                          <a:pt x="326" y="1444"/>
                        </a:lnTo>
                        <a:cubicBezTo>
                          <a:pt x="326" y="1323"/>
                          <a:pt x="269" y="1203"/>
                          <a:pt x="177" y="1118"/>
                        </a:cubicBezTo>
                        <a:lnTo>
                          <a:pt x="149" y="1090"/>
                        </a:lnTo>
                        <a:lnTo>
                          <a:pt x="234" y="1026"/>
                        </a:lnTo>
                        <a:cubicBezTo>
                          <a:pt x="298" y="941"/>
                          <a:pt x="354" y="821"/>
                          <a:pt x="354" y="708"/>
                        </a:cubicBezTo>
                        <a:lnTo>
                          <a:pt x="354" y="439"/>
                        </a:lnTo>
                        <a:cubicBezTo>
                          <a:pt x="354" y="262"/>
                          <a:pt x="503" y="114"/>
                          <a:pt x="680" y="114"/>
                        </a:cubicBezTo>
                        <a:cubicBezTo>
                          <a:pt x="708" y="114"/>
                          <a:pt x="736" y="85"/>
                          <a:pt x="736" y="57"/>
                        </a:cubicBezTo>
                        <a:cubicBezTo>
                          <a:pt x="736" y="29"/>
                          <a:pt x="708" y="0"/>
                          <a:pt x="680"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09" name="Google Shape;453;p37">
                    <a:extLst>
                      <a:ext uri="{FF2B5EF4-FFF2-40B4-BE49-F238E27FC236}">
                        <a16:creationId xmlns:a16="http://schemas.microsoft.com/office/drawing/2014/main" id="{AFB9286E-59D0-A0DF-ECCD-D61A02DE0143}"/>
                      </a:ext>
                    </a:extLst>
                  </p:cNvPr>
                  <p:cNvSpPr/>
                  <p:nvPr/>
                </p:nvSpPr>
                <p:spPr>
                  <a:xfrm>
                    <a:off x="2642987" y="2454338"/>
                    <a:ext cx="25884" cy="71832"/>
                  </a:xfrm>
                  <a:custGeom>
                    <a:avLst/>
                    <a:gdLst/>
                    <a:ahLst/>
                    <a:cxnLst/>
                    <a:rect l="l" t="t" r="r" b="b"/>
                    <a:pathLst>
                      <a:path w="765" h="2123" extrusionOk="0">
                        <a:moveTo>
                          <a:pt x="86" y="0"/>
                        </a:moveTo>
                        <a:cubicBezTo>
                          <a:pt x="57" y="0"/>
                          <a:pt x="29" y="29"/>
                          <a:pt x="29" y="57"/>
                        </a:cubicBezTo>
                        <a:cubicBezTo>
                          <a:pt x="29" y="85"/>
                          <a:pt x="57" y="114"/>
                          <a:pt x="86" y="114"/>
                        </a:cubicBezTo>
                        <a:cubicBezTo>
                          <a:pt x="263" y="114"/>
                          <a:pt x="411" y="262"/>
                          <a:pt x="411" y="439"/>
                        </a:cubicBezTo>
                        <a:lnTo>
                          <a:pt x="411" y="708"/>
                        </a:lnTo>
                        <a:cubicBezTo>
                          <a:pt x="411" y="821"/>
                          <a:pt x="468" y="941"/>
                          <a:pt x="531" y="1026"/>
                        </a:cubicBezTo>
                        <a:lnTo>
                          <a:pt x="616" y="1090"/>
                        </a:lnTo>
                        <a:lnTo>
                          <a:pt x="588" y="1118"/>
                        </a:lnTo>
                        <a:cubicBezTo>
                          <a:pt x="496" y="1203"/>
                          <a:pt x="439" y="1323"/>
                          <a:pt x="439" y="1444"/>
                        </a:cubicBezTo>
                        <a:lnTo>
                          <a:pt x="439" y="1677"/>
                        </a:lnTo>
                        <a:cubicBezTo>
                          <a:pt x="439" y="1854"/>
                          <a:pt x="291" y="2003"/>
                          <a:pt x="114" y="2003"/>
                        </a:cubicBezTo>
                        <a:lnTo>
                          <a:pt x="57" y="2003"/>
                        </a:lnTo>
                        <a:cubicBezTo>
                          <a:pt x="29" y="2003"/>
                          <a:pt x="1" y="2003"/>
                          <a:pt x="1" y="2059"/>
                        </a:cubicBezTo>
                        <a:cubicBezTo>
                          <a:pt x="1" y="2087"/>
                          <a:pt x="29" y="2123"/>
                          <a:pt x="57" y="2123"/>
                        </a:cubicBezTo>
                        <a:lnTo>
                          <a:pt x="114" y="2123"/>
                        </a:lnTo>
                        <a:cubicBezTo>
                          <a:pt x="355" y="2123"/>
                          <a:pt x="560" y="1911"/>
                          <a:pt x="560" y="1677"/>
                        </a:cubicBezTo>
                        <a:lnTo>
                          <a:pt x="560" y="1444"/>
                        </a:lnTo>
                        <a:cubicBezTo>
                          <a:pt x="560" y="1352"/>
                          <a:pt x="588" y="1267"/>
                          <a:pt x="645" y="1203"/>
                        </a:cubicBezTo>
                        <a:lnTo>
                          <a:pt x="737" y="1118"/>
                        </a:lnTo>
                        <a:cubicBezTo>
                          <a:pt x="737" y="1118"/>
                          <a:pt x="765" y="1118"/>
                          <a:pt x="765" y="1090"/>
                        </a:cubicBezTo>
                        <a:cubicBezTo>
                          <a:pt x="765" y="1062"/>
                          <a:pt x="737" y="1062"/>
                          <a:pt x="737" y="1062"/>
                        </a:cubicBezTo>
                        <a:lnTo>
                          <a:pt x="616" y="941"/>
                        </a:lnTo>
                        <a:cubicBezTo>
                          <a:pt x="560" y="885"/>
                          <a:pt x="531" y="793"/>
                          <a:pt x="531" y="708"/>
                        </a:cubicBezTo>
                        <a:lnTo>
                          <a:pt x="531" y="439"/>
                        </a:lnTo>
                        <a:cubicBezTo>
                          <a:pt x="531" y="206"/>
                          <a:pt x="319" y="0"/>
                          <a:pt x="86"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10" name="Google Shape;454;p37">
                    <a:extLst>
                      <a:ext uri="{FF2B5EF4-FFF2-40B4-BE49-F238E27FC236}">
                        <a16:creationId xmlns:a16="http://schemas.microsoft.com/office/drawing/2014/main" id="{6876E16E-5C1F-57DE-EB6C-66EBACA60330}"/>
                      </a:ext>
                    </a:extLst>
                  </p:cNvPr>
                  <p:cNvSpPr/>
                  <p:nvPr/>
                </p:nvSpPr>
                <p:spPr>
                  <a:xfrm>
                    <a:off x="2567127" y="2523025"/>
                    <a:ext cx="10083" cy="18000"/>
                  </a:xfrm>
                  <a:custGeom>
                    <a:avLst/>
                    <a:gdLst/>
                    <a:ahLst/>
                    <a:cxnLst/>
                    <a:rect l="l" t="t" r="r" b="b"/>
                    <a:pathLst>
                      <a:path w="298" h="532" extrusionOk="0">
                        <a:moveTo>
                          <a:pt x="234" y="1"/>
                        </a:moveTo>
                        <a:cubicBezTo>
                          <a:pt x="205" y="1"/>
                          <a:pt x="177" y="1"/>
                          <a:pt x="149" y="29"/>
                        </a:cubicBezTo>
                        <a:lnTo>
                          <a:pt x="0" y="447"/>
                        </a:lnTo>
                        <a:cubicBezTo>
                          <a:pt x="0" y="475"/>
                          <a:pt x="0" y="531"/>
                          <a:pt x="29" y="531"/>
                        </a:cubicBezTo>
                        <a:lnTo>
                          <a:pt x="57" y="531"/>
                        </a:lnTo>
                        <a:cubicBezTo>
                          <a:pt x="85" y="531"/>
                          <a:pt x="85" y="531"/>
                          <a:pt x="121" y="503"/>
                        </a:cubicBezTo>
                        <a:lnTo>
                          <a:pt x="262" y="93"/>
                        </a:lnTo>
                        <a:cubicBezTo>
                          <a:pt x="297" y="57"/>
                          <a:pt x="262" y="1"/>
                          <a:pt x="234"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11" name="Google Shape;455;p37">
                    <a:extLst>
                      <a:ext uri="{FF2B5EF4-FFF2-40B4-BE49-F238E27FC236}">
                        <a16:creationId xmlns:a16="http://schemas.microsoft.com/office/drawing/2014/main" id="{57F37D76-DD69-A10E-81FD-9E96F16B7142}"/>
                      </a:ext>
                    </a:extLst>
                  </p:cNvPr>
                  <p:cNvSpPr/>
                  <p:nvPr/>
                </p:nvSpPr>
                <p:spPr>
                  <a:xfrm>
                    <a:off x="2829457" y="2523025"/>
                    <a:ext cx="9846" cy="18000"/>
                  </a:xfrm>
                  <a:custGeom>
                    <a:avLst/>
                    <a:gdLst/>
                    <a:ahLst/>
                    <a:cxnLst/>
                    <a:rect l="l" t="t" r="r" b="b"/>
                    <a:pathLst>
                      <a:path w="291" h="532" extrusionOk="0">
                        <a:moveTo>
                          <a:pt x="262" y="1"/>
                        </a:moveTo>
                        <a:cubicBezTo>
                          <a:pt x="234" y="1"/>
                          <a:pt x="206" y="1"/>
                          <a:pt x="178" y="29"/>
                        </a:cubicBezTo>
                        <a:lnTo>
                          <a:pt x="29" y="447"/>
                        </a:lnTo>
                        <a:cubicBezTo>
                          <a:pt x="1" y="475"/>
                          <a:pt x="29" y="531"/>
                          <a:pt x="57" y="531"/>
                        </a:cubicBezTo>
                        <a:lnTo>
                          <a:pt x="86" y="531"/>
                        </a:lnTo>
                        <a:cubicBezTo>
                          <a:pt x="86" y="531"/>
                          <a:pt x="114" y="531"/>
                          <a:pt x="149" y="503"/>
                        </a:cubicBezTo>
                        <a:lnTo>
                          <a:pt x="291" y="93"/>
                        </a:lnTo>
                        <a:cubicBezTo>
                          <a:pt x="291" y="57"/>
                          <a:pt x="291" y="1"/>
                          <a:pt x="262"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12" name="Google Shape;456;p37">
                    <a:extLst>
                      <a:ext uri="{FF2B5EF4-FFF2-40B4-BE49-F238E27FC236}">
                        <a16:creationId xmlns:a16="http://schemas.microsoft.com/office/drawing/2014/main" id="{395F35FE-77D6-A211-2572-5EF7F37408BE}"/>
                      </a:ext>
                    </a:extLst>
                  </p:cNvPr>
                  <p:cNvSpPr/>
                  <p:nvPr/>
                </p:nvSpPr>
                <p:spPr>
                  <a:xfrm>
                    <a:off x="2887147" y="2523025"/>
                    <a:ext cx="10083" cy="18000"/>
                  </a:xfrm>
                  <a:custGeom>
                    <a:avLst/>
                    <a:gdLst/>
                    <a:ahLst/>
                    <a:cxnLst/>
                    <a:rect l="l" t="t" r="r" b="b"/>
                    <a:pathLst>
                      <a:path w="298" h="532" extrusionOk="0">
                        <a:moveTo>
                          <a:pt x="269" y="1"/>
                        </a:moveTo>
                        <a:cubicBezTo>
                          <a:pt x="241" y="1"/>
                          <a:pt x="213" y="1"/>
                          <a:pt x="178" y="29"/>
                        </a:cubicBezTo>
                        <a:lnTo>
                          <a:pt x="36" y="447"/>
                        </a:lnTo>
                        <a:cubicBezTo>
                          <a:pt x="1" y="475"/>
                          <a:pt x="36" y="531"/>
                          <a:pt x="64" y="531"/>
                        </a:cubicBezTo>
                        <a:lnTo>
                          <a:pt x="93" y="531"/>
                        </a:lnTo>
                        <a:cubicBezTo>
                          <a:pt x="93" y="531"/>
                          <a:pt x="121" y="531"/>
                          <a:pt x="121" y="503"/>
                        </a:cubicBezTo>
                        <a:lnTo>
                          <a:pt x="298" y="93"/>
                        </a:lnTo>
                        <a:cubicBezTo>
                          <a:pt x="298" y="57"/>
                          <a:pt x="298" y="1"/>
                          <a:pt x="269"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13" name="Google Shape;457;p37">
                    <a:extLst>
                      <a:ext uri="{FF2B5EF4-FFF2-40B4-BE49-F238E27FC236}">
                        <a16:creationId xmlns:a16="http://schemas.microsoft.com/office/drawing/2014/main" id="{05121290-5B0E-A997-F870-EFAF8081D53C}"/>
                      </a:ext>
                    </a:extLst>
                  </p:cNvPr>
                  <p:cNvSpPr/>
                  <p:nvPr/>
                </p:nvSpPr>
                <p:spPr>
                  <a:xfrm>
                    <a:off x="2897196" y="2523025"/>
                    <a:ext cx="10083" cy="18000"/>
                  </a:xfrm>
                  <a:custGeom>
                    <a:avLst/>
                    <a:gdLst/>
                    <a:ahLst/>
                    <a:cxnLst/>
                    <a:rect l="l" t="t" r="r" b="b"/>
                    <a:pathLst>
                      <a:path w="298" h="532" extrusionOk="0">
                        <a:moveTo>
                          <a:pt x="270" y="1"/>
                        </a:moveTo>
                        <a:cubicBezTo>
                          <a:pt x="234" y="1"/>
                          <a:pt x="178" y="1"/>
                          <a:pt x="178" y="29"/>
                        </a:cubicBezTo>
                        <a:lnTo>
                          <a:pt x="29" y="447"/>
                        </a:lnTo>
                        <a:cubicBezTo>
                          <a:pt x="1" y="475"/>
                          <a:pt x="29" y="531"/>
                          <a:pt x="57" y="531"/>
                        </a:cubicBezTo>
                        <a:cubicBezTo>
                          <a:pt x="93" y="531"/>
                          <a:pt x="121" y="531"/>
                          <a:pt x="121" y="503"/>
                        </a:cubicBezTo>
                        <a:lnTo>
                          <a:pt x="298" y="93"/>
                        </a:lnTo>
                        <a:cubicBezTo>
                          <a:pt x="298" y="57"/>
                          <a:pt x="298" y="1"/>
                          <a:pt x="270"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14" name="Google Shape;458;p37">
                    <a:extLst>
                      <a:ext uri="{FF2B5EF4-FFF2-40B4-BE49-F238E27FC236}">
                        <a16:creationId xmlns:a16="http://schemas.microsoft.com/office/drawing/2014/main" id="{0AE294B6-2562-B108-14FE-48A1DACE6678}"/>
                      </a:ext>
                    </a:extLst>
                  </p:cNvPr>
                  <p:cNvSpPr/>
                  <p:nvPr/>
                </p:nvSpPr>
                <p:spPr>
                  <a:xfrm>
                    <a:off x="2591049" y="2470139"/>
                    <a:ext cx="37861" cy="38098"/>
                  </a:xfrm>
                  <a:custGeom>
                    <a:avLst/>
                    <a:gdLst/>
                    <a:ahLst/>
                    <a:cxnLst/>
                    <a:rect l="l" t="t" r="r" b="b"/>
                    <a:pathLst>
                      <a:path w="1119" h="1126" extrusionOk="0">
                        <a:moveTo>
                          <a:pt x="1" y="0"/>
                        </a:moveTo>
                        <a:lnTo>
                          <a:pt x="1" y="1125"/>
                        </a:lnTo>
                        <a:lnTo>
                          <a:pt x="1118" y="1125"/>
                        </a:lnTo>
                        <a:lnTo>
                          <a:pt x="1118"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15" name="Google Shape;459;p37">
                    <a:extLst>
                      <a:ext uri="{FF2B5EF4-FFF2-40B4-BE49-F238E27FC236}">
                        <a16:creationId xmlns:a16="http://schemas.microsoft.com/office/drawing/2014/main" id="{7CF457BB-8F55-A0B8-071B-17E0E9C3DD7C}"/>
                      </a:ext>
                    </a:extLst>
                  </p:cNvPr>
                  <p:cNvSpPr/>
                  <p:nvPr/>
                </p:nvSpPr>
                <p:spPr>
                  <a:xfrm>
                    <a:off x="2693741" y="2448349"/>
                    <a:ext cx="17019" cy="87633"/>
                  </a:xfrm>
                  <a:custGeom>
                    <a:avLst/>
                    <a:gdLst/>
                    <a:ahLst/>
                    <a:cxnLst/>
                    <a:rect l="l" t="t" r="r" b="b"/>
                    <a:pathLst>
                      <a:path w="503" h="2590" extrusionOk="0">
                        <a:moveTo>
                          <a:pt x="475" y="1"/>
                        </a:moveTo>
                        <a:cubicBezTo>
                          <a:pt x="446" y="1"/>
                          <a:pt x="411" y="1"/>
                          <a:pt x="383" y="29"/>
                        </a:cubicBezTo>
                        <a:cubicBezTo>
                          <a:pt x="1" y="793"/>
                          <a:pt x="1" y="1769"/>
                          <a:pt x="383" y="2562"/>
                        </a:cubicBezTo>
                        <a:cubicBezTo>
                          <a:pt x="383" y="2590"/>
                          <a:pt x="411" y="2590"/>
                          <a:pt x="446" y="2590"/>
                        </a:cubicBezTo>
                        <a:lnTo>
                          <a:pt x="475" y="2590"/>
                        </a:lnTo>
                        <a:cubicBezTo>
                          <a:pt x="503" y="2562"/>
                          <a:pt x="503" y="2533"/>
                          <a:pt x="503" y="2505"/>
                        </a:cubicBezTo>
                        <a:cubicBezTo>
                          <a:pt x="121" y="1769"/>
                          <a:pt x="121" y="821"/>
                          <a:pt x="503" y="86"/>
                        </a:cubicBezTo>
                        <a:cubicBezTo>
                          <a:pt x="503" y="57"/>
                          <a:pt x="503" y="29"/>
                          <a:pt x="475"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16" name="Google Shape;460;p37">
                    <a:extLst>
                      <a:ext uri="{FF2B5EF4-FFF2-40B4-BE49-F238E27FC236}">
                        <a16:creationId xmlns:a16="http://schemas.microsoft.com/office/drawing/2014/main" id="{AA893D67-ECFA-C277-A22D-8214BD90CBAD}"/>
                      </a:ext>
                    </a:extLst>
                  </p:cNvPr>
                  <p:cNvSpPr/>
                  <p:nvPr/>
                </p:nvSpPr>
                <p:spPr>
                  <a:xfrm>
                    <a:off x="2913234" y="2448349"/>
                    <a:ext cx="18000" cy="87633"/>
                  </a:xfrm>
                  <a:custGeom>
                    <a:avLst/>
                    <a:gdLst/>
                    <a:ahLst/>
                    <a:cxnLst/>
                    <a:rect l="l" t="t" r="r" b="b"/>
                    <a:pathLst>
                      <a:path w="532" h="2590" extrusionOk="0">
                        <a:moveTo>
                          <a:pt x="29" y="1"/>
                        </a:moveTo>
                        <a:cubicBezTo>
                          <a:pt x="1" y="29"/>
                          <a:pt x="1" y="57"/>
                          <a:pt x="29" y="86"/>
                        </a:cubicBezTo>
                        <a:cubicBezTo>
                          <a:pt x="411" y="821"/>
                          <a:pt x="411" y="1769"/>
                          <a:pt x="29" y="2505"/>
                        </a:cubicBezTo>
                        <a:cubicBezTo>
                          <a:pt x="29" y="2533"/>
                          <a:pt x="29" y="2562"/>
                          <a:pt x="57" y="2590"/>
                        </a:cubicBezTo>
                        <a:lnTo>
                          <a:pt x="86" y="2590"/>
                        </a:lnTo>
                        <a:cubicBezTo>
                          <a:pt x="114" y="2590"/>
                          <a:pt x="114" y="2590"/>
                          <a:pt x="149" y="2562"/>
                        </a:cubicBezTo>
                        <a:cubicBezTo>
                          <a:pt x="531" y="1769"/>
                          <a:pt x="531" y="793"/>
                          <a:pt x="114" y="29"/>
                        </a:cubicBezTo>
                        <a:cubicBezTo>
                          <a:pt x="114" y="1"/>
                          <a:pt x="57" y="1"/>
                          <a:pt x="29"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17" name="Google Shape;461;p37">
                    <a:extLst>
                      <a:ext uri="{FF2B5EF4-FFF2-40B4-BE49-F238E27FC236}">
                        <a16:creationId xmlns:a16="http://schemas.microsoft.com/office/drawing/2014/main" id="{A54277B7-871D-1C03-529E-AA720E770380}"/>
                      </a:ext>
                    </a:extLst>
                  </p:cNvPr>
                  <p:cNvSpPr/>
                  <p:nvPr/>
                </p:nvSpPr>
                <p:spPr>
                  <a:xfrm>
                    <a:off x="2777519" y="2480188"/>
                    <a:ext cx="51023" cy="23955"/>
                  </a:xfrm>
                  <a:custGeom>
                    <a:avLst/>
                    <a:gdLst/>
                    <a:ahLst/>
                    <a:cxnLst/>
                    <a:rect l="l" t="t" r="r" b="b"/>
                    <a:pathLst>
                      <a:path w="1508" h="708" extrusionOk="0">
                        <a:moveTo>
                          <a:pt x="1" y="1"/>
                        </a:moveTo>
                        <a:lnTo>
                          <a:pt x="1" y="708"/>
                        </a:lnTo>
                        <a:lnTo>
                          <a:pt x="1507" y="708"/>
                        </a:lnTo>
                        <a:lnTo>
                          <a:pt x="1507"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18" name="Google Shape;462;p37">
                    <a:extLst>
                      <a:ext uri="{FF2B5EF4-FFF2-40B4-BE49-F238E27FC236}">
                        <a16:creationId xmlns:a16="http://schemas.microsoft.com/office/drawing/2014/main" id="{5269B06A-9FB0-BE44-7F1D-8CFE9518FC7A}"/>
                      </a:ext>
                    </a:extLst>
                  </p:cNvPr>
                  <p:cNvSpPr/>
                  <p:nvPr/>
                </p:nvSpPr>
                <p:spPr>
                  <a:xfrm>
                    <a:off x="2850300" y="2480188"/>
                    <a:ext cx="34985" cy="23955"/>
                  </a:xfrm>
                  <a:custGeom>
                    <a:avLst/>
                    <a:gdLst/>
                    <a:ahLst/>
                    <a:cxnLst/>
                    <a:rect l="l" t="t" r="r" b="b"/>
                    <a:pathLst>
                      <a:path w="1034" h="708" extrusionOk="0">
                        <a:moveTo>
                          <a:pt x="0" y="1"/>
                        </a:moveTo>
                        <a:lnTo>
                          <a:pt x="0" y="708"/>
                        </a:lnTo>
                        <a:lnTo>
                          <a:pt x="1033" y="708"/>
                        </a:lnTo>
                        <a:lnTo>
                          <a:pt x="0"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19" name="Google Shape;463;p37">
                    <a:extLst>
                      <a:ext uri="{FF2B5EF4-FFF2-40B4-BE49-F238E27FC236}">
                        <a16:creationId xmlns:a16="http://schemas.microsoft.com/office/drawing/2014/main" id="{CBB98358-F36F-F0AD-89B3-28B3C021F057}"/>
                      </a:ext>
                    </a:extLst>
                  </p:cNvPr>
                  <p:cNvSpPr/>
                  <p:nvPr/>
                </p:nvSpPr>
                <p:spPr>
                  <a:xfrm>
                    <a:off x="2880210" y="2479241"/>
                    <a:ext cx="34985" cy="3857"/>
                  </a:xfrm>
                  <a:custGeom>
                    <a:avLst/>
                    <a:gdLst/>
                    <a:ahLst/>
                    <a:cxnLst/>
                    <a:rect l="l" t="t" r="r" b="b"/>
                    <a:pathLst>
                      <a:path w="1034" h="114" extrusionOk="0">
                        <a:moveTo>
                          <a:pt x="64" y="0"/>
                        </a:moveTo>
                        <a:cubicBezTo>
                          <a:pt x="29" y="0"/>
                          <a:pt x="1" y="29"/>
                          <a:pt x="1" y="57"/>
                        </a:cubicBezTo>
                        <a:cubicBezTo>
                          <a:pt x="1" y="85"/>
                          <a:pt x="29" y="113"/>
                          <a:pt x="64" y="113"/>
                        </a:cubicBezTo>
                        <a:lnTo>
                          <a:pt x="977" y="113"/>
                        </a:lnTo>
                        <a:cubicBezTo>
                          <a:pt x="1033" y="113"/>
                          <a:pt x="1033" y="85"/>
                          <a:pt x="1033" y="57"/>
                        </a:cubicBezTo>
                        <a:cubicBezTo>
                          <a:pt x="1033" y="29"/>
                          <a:pt x="1033" y="0"/>
                          <a:pt x="97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20" name="Google Shape;464;p37">
                    <a:extLst>
                      <a:ext uri="{FF2B5EF4-FFF2-40B4-BE49-F238E27FC236}">
                        <a16:creationId xmlns:a16="http://schemas.microsoft.com/office/drawing/2014/main" id="{E502CF92-9441-E820-D3E4-B3248A6D285E}"/>
                      </a:ext>
                    </a:extLst>
                  </p:cNvPr>
                  <p:cNvSpPr/>
                  <p:nvPr/>
                </p:nvSpPr>
                <p:spPr>
                  <a:xfrm>
                    <a:off x="2894320" y="2490238"/>
                    <a:ext cx="20876" cy="3857"/>
                  </a:xfrm>
                  <a:custGeom>
                    <a:avLst/>
                    <a:gdLst/>
                    <a:ahLst/>
                    <a:cxnLst/>
                    <a:rect l="l" t="t" r="r" b="b"/>
                    <a:pathLst>
                      <a:path w="617" h="114" extrusionOk="0">
                        <a:moveTo>
                          <a:pt x="57" y="1"/>
                        </a:moveTo>
                        <a:cubicBezTo>
                          <a:pt x="29" y="1"/>
                          <a:pt x="1" y="29"/>
                          <a:pt x="1" y="57"/>
                        </a:cubicBezTo>
                        <a:cubicBezTo>
                          <a:pt x="1" y="114"/>
                          <a:pt x="29" y="114"/>
                          <a:pt x="57" y="114"/>
                        </a:cubicBezTo>
                        <a:lnTo>
                          <a:pt x="560" y="114"/>
                        </a:lnTo>
                        <a:cubicBezTo>
                          <a:pt x="616" y="114"/>
                          <a:pt x="616" y="114"/>
                          <a:pt x="616" y="57"/>
                        </a:cubicBezTo>
                        <a:cubicBezTo>
                          <a:pt x="616" y="29"/>
                          <a:pt x="616" y="1"/>
                          <a:pt x="56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21" name="Google Shape;465;p37">
                    <a:extLst>
                      <a:ext uri="{FF2B5EF4-FFF2-40B4-BE49-F238E27FC236}">
                        <a16:creationId xmlns:a16="http://schemas.microsoft.com/office/drawing/2014/main" id="{56396D3C-8E05-C216-1E3B-8BAB9BE30623}"/>
                      </a:ext>
                    </a:extLst>
                  </p:cNvPr>
                  <p:cNvSpPr/>
                  <p:nvPr/>
                </p:nvSpPr>
                <p:spPr>
                  <a:xfrm>
                    <a:off x="2752615" y="2459109"/>
                    <a:ext cx="4128" cy="74978"/>
                  </a:xfrm>
                  <a:custGeom>
                    <a:avLst/>
                    <a:gdLst/>
                    <a:ahLst/>
                    <a:cxnLst/>
                    <a:rect l="l" t="t" r="r" b="b"/>
                    <a:pathLst>
                      <a:path w="122" h="2216" extrusionOk="0">
                        <a:moveTo>
                          <a:pt x="57" y="1"/>
                        </a:moveTo>
                        <a:cubicBezTo>
                          <a:pt x="29" y="1"/>
                          <a:pt x="1" y="36"/>
                          <a:pt x="1" y="65"/>
                        </a:cubicBezTo>
                        <a:lnTo>
                          <a:pt x="1" y="2159"/>
                        </a:lnTo>
                        <a:cubicBezTo>
                          <a:pt x="1" y="2187"/>
                          <a:pt x="29" y="2215"/>
                          <a:pt x="57" y="2215"/>
                        </a:cubicBezTo>
                        <a:cubicBezTo>
                          <a:pt x="86" y="2215"/>
                          <a:pt x="121" y="2187"/>
                          <a:pt x="121" y="2159"/>
                        </a:cubicBezTo>
                        <a:lnTo>
                          <a:pt x="121" y="65"/>
                        </a:lnTo>
                        <a:cubicBezTo>
                          <a:pt x="121" y="36"/>
                          <a:pt x="86" y="1"/>
                          <a:pt x="57"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grpSp>
            <p:grpSp>
              <p:nvGrpSpPr>
                <p:cNvPr id="64" name="Google Shape;466;p37">
                  <a:extLst>
                    <a:ext uri="{FF2B5EF4-FFF2-40B4-BE49-F238E27FC236}">
                      <a16:creationId xmlns:a16="http://schemas.microsoft.com/office/drawing/2014/main" id="{E341A567-B7BD-7CA9-6386-05F4A859ABB6}"/>
                    </a:ext>
                  </a:extLst>
                </p:cNvPr>
                <p:cNvGrpSpPr/>
                <p:nvPr/>
              </p:nvGrpSpPr>
              <p:grpSpPr>
                <a:xfrm>
                  <a:off x="3309241" y="2588583"/>
                  <a:ext cx="800705" cy="591511"/>
                  <a:chOff x="3187541" y="2348533"/>
                  <a:chExt cx="800705" cy="591511"/>
                </a:xfrm>
              </p:grpSpPr>
              <p:sp>
                <p:nvSpPr>
                  <p:cNvPr id="138" name="Google Shape;467;p37">
                    <a:extLst>
                      <a:ext uri="{FF2B5EF4-FFF2-40B4-BE49-F238E27FC236}">
                        <a16:creationId xmlns:a16="http://schemas.microsoft.com/office/drawing/2014/main" id="{E345DC0B-11E9-BE78-95FA-4FCBD6D0683A}"/>
                      </a:ext>
                    </a:extLst>
                  </p:cNvPr>
                  <p:cNvSpPr/>
                  <p:nvPr/>
                </p:nvSpPr>
                <p:spPr>
                  <a:xfrm>
                    <a:off x="3546607" y="2660533"/>
                    <a:ext cx="83809" cy="279511"/>
                  </a:xfrm>
                  <a:custGeom>
                    <a:avLst/>
                    <a:gdLst/>
                    <a:ahLst/>
                    <a:cxnLst/>
                    <a:rect l="l" t="t" r="r" b="b"/>
                    <a:pathLst>
                      <a:path w="2477" h="8261" extrusionOk="0">
                        <a:moveTo>
                          <a:pt x="797" y="0"/>
                        </a:moveTo>
                        <a:cubicBezTo>
                          <a:pt x="634" y="0"/>
                          <a:pt x="465" y="114"/>
                          <a:pt x="439" y="273"/>
                        </a:cubicBezTo>
                        <a:cubicBezTo>
                          <a:pt x="234" y="1094"/>
                          <a:pt x="1" y="2127"/>
                          <a:pt x="354" y="3103"/>
                        </a:cubicBezTo>
                        <a:cubicBezTo>
                          <a:pt x="467" y="3422"/>
                          <a:pt x="673" y="3719"/>
                          <a:pt x="849" y="3987"/>
                        </a:cubicBezTo>
                        <a:cubicBezTo>
                          <a:pt x="970" y="4221"/>
                          <a:pt x="1090" y="4398"/>
                          <a:pt x="1203" y="4603"/>
                        </a:cubicBezTo>
                        <a:cubicBezTo>
                          <a:pt x="1677" y="5664"/>
                          <a:pt x="1352" y="6930"/>
                          <a:pt x="411" y="7638"/>
                        </a:cubicBezTo>
                        <a:cubicBezTo>
                          <a:pt x="262" y="7758"/>
                          <a:pt x="234" y="7963"/>
                          <a:pt x="354" y="8112"/>
                        </a:cubicBezTo>
                        <a:cubicBezTo>
                          <a:pt x="411" y="8232"/>
                          <a:pt x="531" y="8260"/>
                          <a:pt x="644" y="8260"/>
                        </a:cubicBezTo>
                        <a:cubicBezTo>
                          <a:pt x="708" y="8260"/>
                          <a:pt x="793" y="8260"/>
                          <a:pt x="849" y="8197"/>
                        </a:cubicBezTo>
                        <a:cubicBezTo>
                          <a:pt x="2059" y="7312"/>
                          <a:pt x="2477" y="5664"/>
                          <a:pt x="1826" y="4306"/>
                        </a:cubicBezTo>
                        <a:cubicBezTo>
                          <a:pt x="1705" y="4072"/>
                          <a:pt x="1592" y="3839"/>
                          <a:pt x="1444" y="3634"/>
                        </a:cubicBezTo>
                        <a:cubicBezTo>
                          <a:pt x="1267" y="3365"/>
                          <a:pt x="1118" y="3103"/>
                          <a:pt x="998" y="2834"/>
                        </a:cubicBezTo>
                        <a:cubicBezTo>
                          <a:pt x="736" y="2099"/>
                          <a:pt x="941" y="1186"/>
                          <a:pt x="1118" y="450"/>
                        </a:cubicBezTo>
                        <a:cubicBezTo>
                          <a:pt x="1175" y="238"/>
                          <a:pt x="1062" y="61"/>
                          <a:pt x="849" y="5"/>
                        </a:cubicBezTo>
                        <a:cubicBezTo>
                          <a:pt x="832" y="2"/>
                          <a:pt x="814" y="0"/>
                          <a:pt x="79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39" name="Google Shape;468;p37">
                    <a:extLst>
                      <a:ext uri="{FF2B5EF4-FFF2-40B4-BE49-F238E27FC236}">
                        <a16:creationId xmlns:a16="http://schemas.microsoft.com/office/drawing/2014/main" id="{3566C0D1-8DDF-B955-D839-10C3D63D970B}"/>
                      </a:ext>
                    </a:extLst>
                  </p:cNvPr>
                  <p:cNvSpPr/>
                  <p:nvPr/>
                </p:nvSpPr>
                <p:spPr>
                  <a:xfrm>
                    <a:off x="3454675" y="2918937"/>
                    <a:ext cx="251394" cy="20166"/>
                  </a:xfrm>
                  <a:custGeom>
                    <a:avLst/>
                    <a:gdLst/>
                    <a:ahLst/>
                    <a:cxnLst/>
                    <a:rect l="l" t="t" r="r" b="b"/>
                    <a:pathLst>
                      <a:path w="7430" h="596" extrusionOk="0">
                        <a:moveTo>
                          <a:pt x="270" y="1"/>
                        </a:moveTo>
                        <a:cubicBezTo>
                          <a:pt x="121" y="1"/>
                          <a:pt x="1" y="121"/>
                          <a:pt x="1" y="270"/>
                        </a:cubicBezTo>
                        <a:lnTo>
                          <a:pt x="1" y="326"/>
                        </a:lnTo>
                        <a:cubicBezTo>
                          <a:pt x="1" y="475"/>
                          <a:pt x="121" y="595"/>
                          <a:pt x="270" y="595"/>
                        </a:cubicBezTo>
                        <a:lnTo>
                          <a:pt x="7167" y="595"/>
                        </a:lnTo>
                        <a:cubicBezTo>
                          <a:pt x="7316" y="595"/>
                          <a:pt x="7429" y="475"/>
                          <a:pt x="7429" y="326"/>
                        </a:cubicBezTo>
                        <a:lnTo>
                          <a:pt x="7429" y="270"/>
                        </a:lnTo>
                        <a:cubicBezTo>
                          <a:pt x="7429" y="121"/>
                          <a:pt x="7316" y="1"/>
                          <a:pt x="716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40" name="Google Shape;469;p37">
                    <a:extLst>
                      <a:ext uri="{FF2B5EF4-FFF2-40B4-BE49-F238E27FC236}">
                        <a16:creationId xmlns:a16="http://schemas.microsoft.com/office/drawing/2014/main" id="{0B5D56A7-0722-00A4-0FC5-142A865D33FF}"/>
                      </a:ext>
                    </a:extLst>
                  </p:cNvPr>
                  <p:cNvSpPr/>
                  <p:nvPr/>
                </p:nvSpPr>
                <p:spPr>
                  <a:xfrm>
                    <a:off x="3187541" y="2348533"/>
                    <a:ext cx="800705" cy="480660"/>
                  </a:xfrm>
                  <a:custGeom>
                    <a:avLst/>
                    <a:gdLst/>
                    <a:ahLst/>
                    <a:cxnLst/>
                    <a:rect l="l" t="t" r="r" b="b"/>
                    <a:pathLst>
                      <a:path w="23665" h="14206" extrusionOk="0">
                        <a:moveTo>
                          <a:pt x="468" y="1"/>
                        </a:moveTo>
                        <a:cubicBezTo>
                          <a:pt x="234" y="1"/>
                          <a:pt x="1" y="206"/>
                          <a:pt x="1" y="475"/>
                        </a:cubicBezTo>
                        <a:lnTo>
                          <a:pt x="1" y="13739"/>
                        </a:lnTo>
                        <a:cubicBezTo>
                          <a:pt x="1" y="14001"/>
                          <a:pt x="234" y="14206"/>
                          <a:pt x="468" y="14206"/>
                        </a:cubicBezTo>
                        <a:lnTo>
                          <a:pt x="23198" y="14206"/>
                        </a:lnTo>
                        <a:cubicBezTo>
                          <a:pt x="23431" y="14206"/>
                          <a:pt x="23665" y="14001"/>
                          <a:pt x="23665" y="13739"/>
                        </a:cubicBezTo>
                        <a:lnTo>
                          <a:pt x="23665" y="475"/>
                        </a:lnTo>
                        <a:cubicBezTo>
                          <a:pt x="23665" y="206"/>
                          <a:pt x="23431" y="1"/>
                          <a:pt x="23198"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41" name="Google Shape;470;p37">
                    <a:extLst>
                      <a:ext uri="{FF2B5EF4-FFF2-40B4-BE49-F238E27FC236}">
                        <a16:creationId xmlns:a16="http://schemas.microsoft.com/office/drawing/2014/main" id="{EF375948-F94C-FC0E-88BA-0B41FD5B4AB5}"/>
                      </a:ext>
                    </a:extLst>
                  </p:cNvPr>
                  <p:cNvSpPr/>
                  <p:nvPr/>
                </p:nvSpPr>
                <p:spPr>
                  <a:xfrm>
                    <a:off x="3191399" y="2386362"/>
                    <a:ext cx="793025" cy="405986"/>
                  </a:xfrm>
                  <a:custGeom>
                    <a:avLst/>
                    <a:gdLst/>
                    <a:ahLst/>
                    <a:cxnLst/>
                    <a:rect l="l" t="t" r="r" b="b"/>
                    <a:pathLst>
                      <a:path w="23438" h="11999" extrusionOk="0">
                        <a:moveTo>
                          <a:pt x="0" y="0"/>
                        </a:moveTo>
                        <a:lnTo>
                          <a:pt x="0" y="11999"/>
                        </a:lnTo>
                        <a:lnTo>
                          <a:pt x="23438" y="11999"/>
                        </a:lnTo>
                        <a:lnTo>
                          <a:pt x="23438"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42" name="Google Shape;471;p37">
                    <a:extLst>
                      <a:ext uri="{FF2B5EF4-FFF2-40B4-BE49-F238E27FC236}">
                        <a16:creationId xmlns:a16="http://schemas.microsoft.com/office/drawing/2014/main" id="{491FEDCF-01FF-DB15-375C-A584D2B345D9}"/>
                      </a:ext>
                    </a:extLst>
                  </p:cNvPr>
                  <p:cNvSpPr/>
                  <p:nvPr/>
                </p:nvSpPr>
                <p:spPr>
                  <a:xfrm>
                    <a:off x="3264146" y="2426322"/>
                    <a:ext cx="87903" cy="12959"/>
                  </a:xfrm>
                  <a:custGeom>
                    <a:avLst/>
                    <a:gdLst/>
                    <a:ahLst/>
                    <a:cxnLst/>
                    <a:rect l="l" t="t" r="r" b="b"/>
                    <a:pathLst>
                      <a:path w="2598" h="383" extrusionOk="0">
                        <a:moveTo>
                          <a:pt x="1" y="1"/>
                        </a:moveTo>
                        <a:lnTo>
                          <a:pt x="1" y="383"/>
                        </a:lnTo>
                        <a:lnTo>
                          <a:pt x="2597" y="383"/>
                        </a:lnTo>
                        <a:lnTo>
                          <a:pt x="2597"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43" name="Google Shape;472;p37">
                    <a:extLst>
                      <a:ext uri="{FF2B5EF4-FFF2-40B4-BE49-F238E27FC236}">
                        <a16:creationId xmlns:a16="http://schemas.microsoft.com/office/drawing/2014/main" id="{FA3CC1EC-2937-5DED-C1AF-EDF71612BAC6}"/>
                      </a:ext>
                    </a:extLst>
                  </p:cNvPr>
                  <p:cNvSpPr/>
                  <p:nvPr/>
                </p:nvSpPr>
                <p:spPr>
                  <a:xfrm>
                    <a:off x="3368055" y="2426322"/>
                    <a:ext cx="147453" cy="12959"/>
                  </a:xfrm>
                  <a:custGeom>
                    <a:avLst/>
                    <a:gdLst/>
                    <a:ahLst/>
                    <a:cxnLst/>
                    <a:rect l="l" t="t" r="r" b="b"/>
                    <a:pathLst>
                      <a:path w="4358" h="383" extrusionOk="0">
                        <a:moveTo>
                          <a:pt x="0" y="1"/>
                        </a:moveTo>
                        <a:lnTo>
                          <a:pt x="0" y="383"/>
                        </a:lnTo>
                        <a:lnTo>
                          <a:pt x="4358" y="383"/>
                        </a:lnTo>
                        <a:lnTo>
                          <a:pt x="4358"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44" name="Google Shape;473;p37">
                    <a:extLst>
                      <a:ext uri="{FF2B5EF4-FFF2-40B4-BE49-F238E27FC236}">
                        <a16:creationId xmlns:a16="http://schemas.microsoft.com/office/drawing/2014/main" id="{A94D021B-677D-A7F3-B572-73DFD31E93C4}"/>
                      </a:ext>
                    </a:extLst>
                  </p:cNvPr>
                  <p:cNvSpPr/>
                  <p:nvPr/>
                </p:nvSpPr>
                <p:spPr>
                  <a:xfrm>
                    <a:off x="3532498" y="2426322"/>
                    <a:ext cx="172592" cy="12959"/>
                  </a:xfrm>
                  <a:custGeom>
                    <a:avLst/>
                    <a:gdLst/>
                    <a:ahLst/>
                    <a:cxnLst/>
                    <a:rect l="l" t="t" r="r" b="b"/>
                    <a:pathLst>
                      <a:path w="5101" h="383" extrusionOk="0">
                        <a:moveTo>
                          <a:pt x="0" y="1"/>
                        </a:moveTo>
                        <a:lnTo>
                          <a:pt x="0" y="383"/>
                        </a:lnTo>
                        <a:lnTo>
                          <a:pt x="5101" y="383"/>
                        </a:lnTo>
                        <a:lnTo>
                          <a:pt x="5101"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45" name="Google Shape;474;p37">
                    <a:extLst>
                      <a:ext uri="{FF2B5EF4-FFF2-40B4-BE49-F238E27FC236}">
                        <a16:creationId xmlns:a16="http://schemas.microsoft.com/office/drawing/2014/main" id="{95836BE3-54AF-0A8E-797D-7CEB36062E3D}"/>
                      </a:ext>
                    </a:extLst>
                  </p:cNvPr>
                  <p:cNvSpPr/>
                  <p:nvPr/>
                </p:nvSpPr>
                <p:spPr>
                  <a:xfrm>
                    <a:off x="3723027" y="2426322"/>
                    <a:ext cx="65843" cy="12959"/>
                  </a:xfrm>
                  <a:custGeom>
                    <a:avLst/>
                    <a:gdLst/>
                    <a:ahLst/>
                    <a:cxnLst/>
                    <a:rect l="l" t="t" r="r" b="b"/>
                    <a:pathLst>
                      <a:path w="1946" h="383" extrusionOk="0">
                        <a:moveTo>
                          <a:pt x="0" y="1"/>
                        </a:moveTo>
                        <a:lnTo>
                          <a:pt x="0" y="383"/>
                        </a:lnTo>
                        <a:lnTo>
                          <a:pt x="1946" y="383"/>
                        </a:lnTo>
                        <a:lnTo>
                          <a:pt x="1946"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46" name="Google Shape;475;p37">
                    <a:extLst>
                      <a:ext uri="{FF2B5EF4-FFF2-40B4-BE49-F238E27FC236}">
                        <a16:creationId xmlns:a16="http://schemas.microsoft.com/office/drawing/2014/main" id="{B84C074A-741C-00B9-FB50-E3FEF6637C8C}"/>
                      </a:ext>
                    </a:extLst>
                  </p:cNvPr>
                  <p:cNvSpPr/>
                  <p:nvPr/>
                </p:nvSpPr>
                <p:spPr>
                  <a:xfrm>
                    <a:off x="3503534" y="2458161"/>
                    <a:ext cx="20132" cy="12011"/>
                  </a:xfrm>
                  <a:custGeom>
                    <a:avLst/>
                    <a:gdLst/>
                    <a:ahLst/>
                    <a:cxnLst/>
                    <a:rect l="l" t="t" r="r" b="b"/>
                    <a:pathLst>
                      <a:path w="595" h="355" extrusionOk="0">
                        <a:moveTo>
                          <a:pt x="0" y="1"/>
                        </a:moveTo>
                        <a:lnTo>
                          <a:pt x="0" y="354"/>
                        </a:lnTo>
                        <a:lnTo>
                          <a:pt x="594" y="354"/>
                        </a:lnTo>
                        <a:lnTo>
                          <a:pt x="594"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47" name="Google Shape;476;p37">
                    <a:extLst>
                      <a:ext uri="{FF2B5EF4-FFF2-40B4-BE49-F238E27FC236}">
                        <a16:creationId xmlns:a16="http://schemas.microsoft.com/office/drawing/2014/main" id="{41582C96-9495-E4A4-A27B-5B35D1A79675}"/>
                      </a:ext>
                    </a:extLst>
                  </p:cNvPr>
                  <p:cNvSpPr/>
                  <p:nvPr/>
                </p:nvSpPr>
                <p:spPr>
                  <a:xfrm>
                    <a:off x="3563356" y="2458161"/>
                    <a:ext cx="9135" cy="12011"/>
                  </a:xfrm>
                  <a:custGeom>
                    <a:avLst/>
                    <a:gdLst/>
                    <a:ahLst/>
                    <a:cxnLst/>
                    <a:rect l="l" t="t" r="r" b="b"/>
                    <a:pathLst>
                      <a:path w="270" h="355" extrusionOk="0">
                        <a:moveTo>
                          <a:pt x="1" y="1"/>
                        </a:moveTo>
                        <a:lnTo>
                          <a:pt x="1" y="354"/>
                        </a:lnTo>
                        <a:lnTo>
                          <a:pt x="270" y="354"/>
                        </a:lnTo>
                        <a:lnTo>
                          <a:pt x="270"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48" name="Google Shape;477;p37">
                    <a:extLst>
                      <a:ext uri="{FF2B5EF4-FFF2-40B4-BE49-F238E27FC236}">
                        <a16:creationId xmlns:a16="http://schemas.microsoft.com/office/drawing/2014/main" id="{77A20188-71B0-2CE6-963C-F6883E30A1CB}"/>
                      </a:ext>
                    </a:extLst>
                  </p:cNvPr>
                  <p:cNvSpPr/>
                  <p:nvPr/>
                </p:nvSpPr>
                <p:spPr>
                  <a:xfrm>
                    <a:off x="3581323" y="2458161"/>
                    <a:ext cx="157773" cy="12011"/>
                  </a:xfrm>
                  <a:custGeom>
                    <a:avLst/>
                    <a:gdLst/>
                    <a:ahLst/>
                    <a:cxnLst/>
                    <a:rect l="l" t="t" r="r" b="b"/>
                    <a:pathLst>
                      <a:path w="4663" h="355" extrusionOk="0">
                        <a:moveTo>
                          <a:pt x="0" y="1"/>
                        </a:moveTo>
                        <a:lnTo>
                          <a:pt x="0" y="354"/>
                        </a:lnTo>
                        <a:lnTo>
                          <a:pt x="4662" y="354"/>
                        </a:lnTo>
                        <a:lnTo>
                          <a:pt x="4662"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49" name="Google Shape;478;p37">
                    <a:extLst>
                      <a:ext uri="{FF2B5EF4-FFF2-40B4-BE49-F238E27FC236}">
                        <a16:creationId xmlns:a16="http://schemas.microsoft.com/office/drawing/2014/main" id="{B0DBBD67-1A5C-396B-392A-C793D12BE388}"/>
                      </a:ext>
                    </a:extLst>
                  </p:cNvPr>
                  <p:cNvSpPr/>
                  <p:nvPr/>
                </p:nvSpPr>
                <p:spPr>
                  <a:xfrm>
                    <a:off x="3758927" y="2458161"/>
                    <a:ext cx="45982" cy="12011"/>
                  </a:xfrm>
                  <a:custGeom>
                    <a:avLst/>
                    <a:gdLst/>
                    <a:ahLst/>
                    <a:cxnLst/>
                    <a:rect l="l" t="t" r="r" b="b"/>
                    <a:pathLst>
                      <a:path w="1359" h="355" extrusionOk="0">
                        <a:moveTo>
                          <a:pt x="0" y="1"/>
                        </a:moveTo>
                        <a:lnTo>
                          <a:pt x="0" y="354"/>
                        </a:lnTo>
                        <a:lnTo>
                          <a:pt x="1359" y="354"/>
                        </a:lnTo>
                        <a:lnTo>
                          <a:pt x="1359"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50" name="Google Shape;479;p37">
                    <a:extLst>
                      <a:ext uri="{FF2B5EF4-FFF2-40B4-BE49-F238E27FC236}">
                        <a16:creationId xmlns:a16="http://schemas.microsoft.com/office/drawing/2014/main" id="{9AA33BA0-C6EE-3122-4E14-324118A53048}"/>
                      </a:ext>
                    </a:extLst>
                  </p:cNvPr>
                  <p:cNvSpPr/>
                  <p:nvPr/>
                </p:nvSpPr>
                <p:spPr>
                  <a:xfrm>
                    <a:off x="3532498" y="2458161"/>
                    <a:ext cx="18914" cy="12011"/>
                  </a:xfrm>
                  <a:custGeom>
                    <a:avLst/>
                    <a:gdLst/>
                    <a:ahLst/>
                    <a:cxnLst/>
                    <a:rect l="l" t="t" r="r" b="b"/>
                    <a:pathLst>
                      <a:path w="559" h="355" extrusionOk="0">
                        <a:moveTo>
                          <a:pt x="0" y="1"/>
                        </a:moveTo>
                        <a:lnTo>
                          <a:pt x="0" y="354"/>
                        </a:lnTo>
                        <a:lnTo>
                          <a:pt x="559" y="354"/>
                        </a:lnTo>
                        <a:lnTo>
                          <a:pt x="559"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51" name="Google Shape;480;p37">
                    <a:extLst>
                      <a:ext uri="{FF2B5EF4-FFF2-40B4-BE49-F238E27FC236}">
                        <a16:creationId xmlns:a16="http://schemas.microsoft.com/office/drawing/2014/main" id="{5ABD4932-23B0-06F6-9FF9-5B2F4BED3189}"/>
                      </a:ext>
                    </a:extLst>
                  </p:cNvPr>
                  <p:cNvSpPr/>
                  <p:nvPr/>
                </p:nvSpPr>
                <p:spPr>
                  <a:xfrm>
                    <a:off x="3412786" y="2458161"/>
                    <a:ext cx="83809" cy="12011"/>
                  </a:xfrm>
                  <a:custGeom>
                    <a:avLst/>
                    <a:gdLst/>
                    <a:ahLst/>
                    <a:cxnLst/>
                    <a:rect l="l" t="t" r="r" b="b"/>
                    <a:pathLst>
                      <a:path w="2477" h="355" extrusionOk="0">
                        <a:moveTo>
                          <a:pt x="1" y="1"/>
                        </a:moveTo>
                        <a:lnTo>
                          <a:pt x="1" y="354"/>
                        </a:lnTo>
                        <a:lnTo>
                          <a:pt x="2477" y="354"/>
                        </a:lnTo>
                        <a:lnTo>
                          <a:pt x="2477"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52" name="Google Shape;481;p37">
                    <a:extLst>
                      <a:ext uri="{FF2B5EF4-FFF2-40B4-BE49-F238E27FC236}">
                        <a16:creationId xmlns:a16="http://schemas.microsoft.com/office/drawing/2014/main" id="{3E98B0EB-3605-23D0-C8BD-48FE55992A79}"/>
                      </a:ext>
                    </a:extLst>
                  </p:cNvPr>
                  <p:cNvSpPr/>
                  <p:nvPr/>
                </p:nvSpPr>
                <p:spPr>
                  <a:xfrm>
                    <a:off x="3292162" y="2458161"/>
                    <a:ext cx="110843" cy="12011"/>
                  </a:xfrm>
                  <a:custGeom>
                    <a:avLst/>
                    <a:gdLst/>
                    <a:ahLst/>
                    <a:cxnLst/>
                    <a:rect l="l" t="t" r="r" b="b"/>
                    <a:pathLst>
                      <a:path w="3276" h="355" extrusionOk="0">
                        <a:moveTo>
                          <a:pt x="0" y="1"/>
                        </a:moveTo>
                        <a:lnTo>
                          <a:pt x="0" y="354"/>
                        </a:lnTo>
                        <a:lnTo>
                          <a:pt x="3276" y="354"/>
                        </a:lnTo>
                        <a:lnTo>
                          <a:pt x="3276"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53" name="Google Shape;482;p37">
                    <a:extLst>
                      <a:ext uri="{FF2B5EF4-FFF2-40B4-BE49-F238E27FC236}">
                        <a16:creationId xmlns:a16="http://schemas.microsoft.com/office/drawing/2014/main" id="{AB2DA826-3481-D5F8-2E6D-FC66936CAC6F}"/>
                      </a:ext>
                    </a:extLst>
                  </p:cNvPr>
                  <p:cNvSpPr/>
                  <p:nvPr/>
                </p:nvSpPr>
                <p:spPr>
                  <a:xfrm>
                    <a:off x="3264146" y="2458161"/>
                    <a:ext cx="19184" cy="12011"/>
                  </a:xfrm>
                  <a:custGeom>
                    <a:avLst/>
                    <a:gdLst/>
                    <a:ahLst/>
                    <a:cxnLst/>
                    <a:rect l="l" t="t" r="r" b="b"/>
                    <a:pathLst>
                      <a:path w="567" h="355" extrusionOk="0">
                        <a:moveTo>
                          <a:pt x="1" y="1"/>
                        </a:moveTo>
                        <a:lnTo>
                          <a:pt x="1" y="354"/>
                        </a:lnTo>
                        <a:lnTo>
                          <a:pt x="567" y="354"/>
                        </a:lnTo>
                        <a:lnTo>
                          <a:pt x="567"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54" name="Google Shape;483;p37">
                    <a:extLst>
                      <a:ext uri="{FF2B5EF4-FFF2-40B4-BE49-F238E27FC236}">
                        <a16:creationId xmlns:a16="http://schemas.microsoft.com/office/drawing/2014/main" id="{161EA6D1-2385-4A4D-EE51-BFE43A9970A8}"/>
                      </a:ext>
                    </a:extLst>
                  </p:cNvPr>
                  <p:cNvSpPr/>
                  <p:nvPr/>
                </p:nvSpPr>
                <p:spPr>
                  <a:xfrm>
                    <a:off x="3264146" y="2489053"/>
                    <a:ext cx="16072" cy="13196"/>
                  </a:xfrm>
                  <a:custGeom>
                    <a:avLst/>
                    <a:gdLst/>
                    <a:ahLst/>
                    <a:cxnLst/>
                    <a:rect l="l" t="t" r="r" b="b"/>
                    <a:pathLst>
                      <a:path w="475" h="390" extrusionOk="0">
                        <a:moveTo>
                          <a:pt x="1" y="0"/>
                        </a:moveTo>
                        <a:lnTo>
                          <a:pt x="1" y="389"/>
                        </a:lnTo>
                        <a:lnTo>
                          <a:pt x="475" y="389"/>
                        </a:lnTo>
                        <a:lnTo>
                          <a:pt x="475"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55" name="Google Shape;484;p37">
                    <a:extLst>
                      <a:ext uri="{FF2B5EF4-FFF2-40B4-BE49-F238E27FC236}">
                        <a16:creationId xmlns:a16="http://schemas.microsoft.com/office/drawing/2014/main" id="{80EF97CB-BF38-BDFD-0D8D-B2E24642DAF6}"/>
                      </a:ext>
                    </a:extLst>
                  </p:cNvPr>
                  <p:cNvSpPr/>
                  <p:nvPr/>
                </p:nvSpPr>
                <p:spPr>
                  <a:xfrm>
                    <a:off x="3295275" y="2489053"/>
                    <a:ext cx="158483" cy="13196"/>
                  </a:xfrm>
                  <a:custGeom>
                    <a:avLst/>
                    <a:gdLst/>
                    <a:ahLst/>
                    <a:cxnLst/>
                    <a:rect l="l" t="t" r="r" b="b"/>
                    <a:pathLst>
                      <a:path w="4684" h="390" extrusionOk="0">
                        <a:moveTo>
                          <a:pt x="0" y="0"/>
                        </a:moveTo>
                        <a:lnTo>
                          <a:pt x="0" y="389"/>
                        </a:lnTo>
                        <a:lnTo>
                          <a:pt x="4684" y="389"/>
                        </a:lnTo>
                        <a:lnTo>
                          <a:pt x="4684"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56" name="Google Shape;485;p37">
                    <a:extLst>
                      <a:ext uri="{FF2B5EF4-FFF2-40B4-BE49-F238E27FC236}">
                        <a16:creationId xmlns:a16="http://schemas.microsoft.com/office/drawing/2014/main" id="{46824E58-7EEA-6281-35E4-B97CCFBE93E5}"/>
                      </a:ext>
                    </a:extLst>
                  </p:cNvPr>
                  <p:cNvSpPr/>
                  <p:nvPr/>
                </p:nvSpPr>
                <p:spPr>
                  <a:xfrm>
                    <a:off x="3470713" y="2489053"/>
                    <a:ext cx="251394" cy="13196"/>
                  </a:xfrm>
                  <a:custGeom>
                    <a:avLst/>
                    <a:gdLst/>
                    <a:ahLst/>
                    <a:cxnLst/>
                    <a:rect l="l" t="t" r="r" b="b"/>
                    <a:pathLst>
                      <a:path w="7430" h="390" extrusionOk="0">
                        <a:moveTo>
                          <a:pt x="1" y="0"/>
                        </a:moveTo>
                        <a:lnTo>
                          <a:pt x="1" y="389"/>
                        </a:lnTo>
                        <a:lnTo>
                          <a:pt x="7429" y="389"/>
                        </a:lnTo>
                        <a:lnTo>
                          <a:pt x="7429"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57" name="Google Shape;486;p37">
                    <a:extLst>
                      <a:ext uri="{FF2B5EF4-FFF2-40B4-BE49-F238E27FC236}">
                        <a16:creationId xmlns:a16="http://schemas.microsoft.com/office/drawing/2014/main" id="{9CAFD583-131D-4B53-94A5-AD3D38CED633}"/>
                      </a:ext>
                    </a:extLst>
                  </p:cNvPr>
                  <p:cNvSpPr/>
                  <p:nvPr/>
                </p:nvSpPr>
                <p:spPr>
                  <a:xfrm>
                    <a:off x="3730911" y="2489053"/>
                    <a:ext cx="73997" cy="13196"/>
                  </a:xfrm>
                  <a:custGeom>
                    <a:avLst/>
                    <a:gdLst/>
                    <a:ahLst/>
                    <a:cxnLst/>
                    <a:rect l="l" t="t" r="r" b="b"/>
                    <a:pathLst>
                      <a:path w="2187" h="390" extrusionOk="0">
                        <a:moveTo>
                          <a:pt x="1" y="0"/>
                        </a:moveTo>
                        <a:lnTo>
                          <a:pt x="1" y="389"/>
                        </a:lnTo>
                        <a:lnTo>
                          <a:pt x="2187" y="389"/>
                        </a:lnTo>
                        <a:lnTo>
                          <a:pt x="2187"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58" name="Google Shape;487;p37">
                    <a:extLst>
                      <a:ext uri="{FF2B5EF4-FFF2-40B4-BE49-F238E27FC236}">
                        <a16:creationId xmlns:a16="http://schemas.microsoft.com/office/drawing/2014/main" id="{41DF1C8F-1506-DE5C-44BF-085A55F3CE4E}"/>
                      </a:ext>
                    </a:extLst>
                  </p:cNvPr>
                  <p:cNvSpPr/>
                  <p:nvPr/>
                </p:nvSpPr>
                <p:spPr>
                  <a:xfrm>
                    <a:off x="3594485" y="2521130"/>
                    <a:ext cx="192487" cy="12959"/>
                  </a:xfrm>
                  <a:custGeom>
                    <a:avLst/>
                    <a:gdLst/>
                    <a:ahLst/>
                    <a:cxnLst/>
                    <a:rect l="l" t="t" r="r" b="b"/>
                    <a:pathLst>
                      <a:path w="5689" h="383" extrusionOk="0">
                        <a:moveTo>
                          <a:pt x="0" y="0"/>
                        </a:moveTo>
                        <a:lnTo>
                          <a:pt x="0" y="382"/>
                        </a:lnTo>
                        <a:lnTo>
                          <a:pt x="5688" y="382"/>
                        </a:lnTo>
                        <a:lnTo>
                          <a:pt x="5688"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59" name="Google Shape;488;p37">
                    <a:extLst>
                      <a:ext uri="{FF2B5EF4-FFF2-40B4-BE49-F238E27FC236}">
                        <a16:creationId xmlns:a16="http://schemas.microsoft.com/office/drawing/2014/main" id="{52CDBE12-3A08-D842-F9ED-CDFC7228A293}"/>
                      </a:ext>
                    </a:extLst>
                  </p:cNvPr>
                  <p:cNvSpPr/>
                  <p:nvPr/>
                </p:nvSpPr>
                <p:spPr>
                  <a:xfrm>
                    <a:off x="3264146" y="2521130"/>
                    <a:ext cx="31162" cy="12959"/>
                  </a:xfrm>
                  <a:custGeom>
                    <a:avLst/>
                    <a:gdLst/>
                    <a:ahLst/>
                    <a:cxnLst/>
                    <a:rect l="l" t="t" r="r" b="b"/>
                    <a:pathLst>
                      <a:path w="921" h="383" extrusionOk="0">
                        <a:moveTo>
                          <a:pt x="1" y="0"/>
                        </a:moveTo>
                        <a:lnTo>
                          <a:pt x="1" y="382"/>
                        </a:lnTo>
                        <a:lnTo>
                          <a:pt x="920" y="382"/>
                        </a:lnTo>
                        <a:lnTo>
                          <a:pt x="920"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60" name="Google Shape;489;p37">
                    <a:extLst>
                      <a:ext uri="{FF2B5EF4-FFF2-40B4-BE49-F238E27FC236}">
                        <a16:creationId xmlns:a16="http://schemas.microsoft.com/office/drawing/2014/main" id="{AAE12E60-59B2-9490-C888-277D83791057}"/>
                      </a:ext>
                    </a:extLst>
                  </p:cNvPr>
                  <p:cNvSpPr/>
                  <p:nvPr/>
                </p:nvSpPr>
                <p:spPr>
                  <a:xfrm>
                    <a:off x="3308200" y="2521130"/>
                    <a:ext cx="150600" cy="12959"/>
                  </a:xfrm>
                  <a:custGeom>
                    <a:avLst/>
                    <a:gdLst/>
                    <a:ahLst/>
                    <a:cxnLst/>
                    <a:rect l="l" t="t" r="r" b="b"/>
                    <a:pathLst>
                      <a:path w="4451" h="383" extrusionOk="0">
                        <a:moveTo>
                          <a:pt x="0" y="0"/>
                        </a:moveTo>
                        <a:lnTo>
                          <a:pt x="0" y="382"/>
                        </a:lnTo>
                        <a:lnTo>
                          <a:pt x="4450" y="382"/>
                        </a:lnTo>
                        <a:lnTo>
                          <a:pt x="4450"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61" name="Google Shape;490;p37">
                    <a:extLst>
                      <a:ext uri="{FF2B5EF4-FFF2-40B4-BE49-F238E27FC236}">
                        <a16:creationId xmlns:a16="http://schemas.microsoft.com/office/drawing/2014/main" id="{23912154-718D-9E9D-66B7-1D4CEDA02479}"/>
                      </a:ext>
                    </a:extLst>
                  </p:cNvPr>
                  <p:cNvSpPr/>
                  <p:nvPr/>
                </p:nvSpPr>
                <p:spPr>
                  <a:xfrm>
                    <a:off x="3468819" y="2521130"/>
                    <a:ext cx="98629" cy="12959"/>
                  </a:xfrm>
                  <a:custGeom>
                    <a:avLst/>
                    <a:gdLst/>
                    <a:ahLst/>
                    <a:cxnLst/>
                    <a:rect l="l" t="t" r="r" b="b"/>
                    <a:pathLst>
                      <a:path w="2915" h="383" extrusionOk="0">
                        <a:moveTo>
                          <a:pt x="0" y="0"/>
                        </a:moveTo>
                        <a:lnTo>
                          <a:pt x="0" y="382"/>
                        </a:lnTo>
                        <a:lnTo>
                          <a:pt x="2915" y="382"/>
                        </a:lnTo>
                        <a:lnTo>
                          <a:pt x="2915"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62" name="Google Shape;491;p37">
                    <a:extLst>
                      <a:ext uri="{FF2B5EF4-FFF2-40B4-BE49-F238E27FC236}">
                        <a16:creationId xmlns:a16="http://schemas.microsoft.com/office/drawing/2014/main" id="{6F7AF6F9-381E-484C-8FA5-860C8B83E388}"/>
                      </a:ext>
                    </a:extLst>
                  </p:cNvPr>
                  <p:cNvSpPr/>
                  <p:nvPr/>
                </p:nvSpPr>
                <p:spPr>
                  <a:xfrm>
                    <a:off x="3368055" y="2552969"/>
                    <a:ext cx="29944" cy="12959"/>
                  </a:xfrm>
                  <a:custGeom>
                    <a:avLst/>
                    <a:gdLst/>
                    <a:ahLst/>
                    <a:cxnLst/>
                    <a:rect l="l" t="t" r="r" b="b"/>
                    <a:pathLst>
                      <a:path w="885" h="383" extrusionOk="0">
                        <a:moveTo>
                          <a:pt x="0" y="0"/>
                        </a:moveTo>
                        <a:lnTo>
                          <a:pt x="0" y="382"/>
                        </a:lnTo>
                        <a:lnTo>
                          <a:pt x="884" y="382"/>
                        </a:lnTo>
                        <a:lnTo>
                          <a:pt x="884"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63" name="Google Shape;492;p37">
                    <a:extLst>
                      <a:ext uri="{FF2B5EF4-FFF2-40B4-BE49-F238E27FC236}">
                        <a16:creationId xmlns:a16="http://schemas.microsoft.com/office/drawing/2014/main" id="{CD764114-9AC9-57D0-E0E7-D7B296CD5B35}"/>
                      </a:ext>
                    </a:extLst>
                  </p:cNvPr>
                  <p:cNvSpPr/>
                  <p:nvPr/>
                </p:nvSpPr>
                <p:spPr>
                  <a:xfrm>
                    <a:off x="3264146" y="2552969"/>
                    <a:ext cx="91016" cy="12959"/>
                  </a:xfrm>
                  <a:custGeom>
                    <a:avLst/>
                    <a:gdLst/>
                    <a:ahLst/>
                    <a:cxnLst/>
                    <a:rect l="l" t="t" r="r" b="b"/>
                    <a:pathLst>
                      <a:path w="2690" h="383" extrusionOk="0">
                        <a:moveTo>
                          <a:pt x="1" y="0"/>
                        </a:moveTo>
                        <a:lnTo>
                          <a:pt x="1" y="382"/>
                        </a:lnTo>
                        <a:lnTo>
                          <a:pt x="2689" y="382"/>
                        </a:lnTo>
                        <a:lnTo>
                          <a:pt x="2689"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64" name="Google Shape;493;p37">
                    <a:extLst>
                      <a:ext uri="{FF2B5EF4-FFF2-40B4-BE49-F238E27FC236}">
                        <a16:creationId xmlns:a16="http://schemas.microsoft.com/office/drawing/2014/main" id="{A7D7CDA2-FFCB-BECB-3205-251244A7AB64}"/>
                      </a:ext>
                    </a:extLst>
                  </p:cNvPr>
                  <p:cNvSpPr/>
                  <p:nvPr/>
                </p:nvSpPr>
                <p:spPr>
                  <a:xfrm>
                    <a:off x="3407779" y="2552969"/>
                    <a:ext cx="28049" cy="12959"/>
                  </a:xfrm>
                  <a:custGeom>
                    <a:avLst/>
                    <a:gdLst/>
                    <a:ahLst/>
                    <a:cxnLst/>
                    <a:rect l="l" t="t" r="r" b="b"/>
                    <a:pathLst>
                      <a:path w="829" h="383" extrusionOk="0">
                        <a:moveTo>
                          <a:pt x="0" y="0"/>
                        </a:moveTo>
                        <a:lnTo>
                          <a:pt x="0" y="382"/>
                        </a:lnTo>
                        <a:lnTo>
                          <a:pt x="828" y="382"/>
                        </a:lnTo>
                        <a:lnTo>
                          <a:pt x="828"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65" name="Google Shape;494;p37">
                    <a:extLst>
                      <a:ext uri="{FF2B5EF4-FFF2-40B4-BE49-F238E27FC236}">
                        <a16:creationId xmlns:a16="http://schemas.microsoft.com/office/drawing/2014/main" id="{B4D7B365-F5CD-1114-6B8B-DA9F487F824E}"/>
                      </a:ext>
                    </a:extLst>
                  </p:cNvPr>
                  <p:cNvSpPr/>
                  <p:nvPr/>
                </p:nvSpPr>
                <p:spPr>
                  <a:xfrm>
                    <a:off x="3445844" y="2552969"/>
                    <a:ext cx="122584" cy="12959"/>
                  </a:xfrm>
                  <a:custGeom>
                    <a:avLst/>
                    <a:gdLst/>
                    <a:ahLst/>
                    <a:cxnLst/>
                    <a:rect l="l" t="t" r="r" b="b"/>
                    <a:pathLst>
                      <a:path w="3623" h="383" extrusionOk="0">
                        <a:moveTo>
                          <a:pt x="0" y="0"/>
                        </a:moveTo>
                        <a:lnTo>
                          <a:pt x="0" y="382"/>
                        </a:lnTo>
                        <a:lnTo>
                          <a:pt x="3622" y="382"/>
                        </a:lnTo>
                        <a:lnTo>
                          <a:pt x="3622"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66" name="Google Shape;495;p37">
                    <a:extLst>
                      <a:ext uri="{FF2B5EF4-FFF2-40B4-BE49-F238E27FC236}">
                        <a16:creationId xmlns:a16="http://schemas.microsoft.com/office/drawing/2014/main" id="{2AB8C079-D876-29B2-7C1F-19118863470D}"/>
                      </a:ext>
                    </a:extLst>
                  </p:cNvPr>
                  <p:cNvSpPr/>
                  <p:nvPr/>
                </p:nvSpPr>
                <p:spPr>
                  <a:xfrm>
                    <a:off x="3585383" y="2552969"/>
                    <a:ext cx="55794" cy="12959"/>
                  </a:xfrm>
                  <a:custGeom>
                    <a:avLst/>
                    <a:gdLst/>
                    <a:ahLst/>
                    <a:cxnLst/>
                    <a:rect l="l" t="t" r="r" b="b"/>
                    <a:pathLst>
                      <a:path w="1649" h="383" extrusionOk="0">
                        <a:moveTo>
                          <a:pt x="1" y="0"/>
                        </a:moveTo>
                        <a:lnTo>
                          <a:pt x="1" y="382"/>
                        </a:lnTo>
                        <a:lnTo>
                          <a:pt x="1649" y="382"/>
                        </a:lnTo>
                        <a:lnTo>
                          <a:pt x="1649"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67" name="Google Shape;496;p37">
                    <a:extLst>
                      <a:ext uri="{FF2B5EF4-FFF2-40B4-BE49-F238E27FC236}">
                        <a16:creationId xmlns:a16="http://schemas.microsoft.com/office/drawing/2014/main" id="{9766F974-952C-F7F2-2C60-133308724C11}"/>
                      </a:ext>
                    </a:extLst>
                  </p:cNvPr>
                  <p:cNvSpPr/>
                  <p:nvPr/>
                </p:nvSpPr>
                <p:spPr>
                  <a:xfrm>
                    <a:off x="3664153" y="2552969"/>
                    <a:ext cx="56978" cy="12959"/>
                  </a:xfrm>
                  <a:custGeom>
                    <a:avLst/>
                    <a:gdLst/>
                    <a:ahLst/>
                    <a:cxnLst/>
                    <a:rect l="l" t="t" r="r" b="b"/>
                    <a:pathLst>
                      <a:path w="1684" h="383" extrusionOk="0">
                        <a:moveTo>
                          <a:pt x="0" y="0"/>
                        </a:moveTo>
                        <a:lnTo>
                          <a:pt x="0" y="382"/>
                        </a:lnTo>
                        <a:lnTo>
                          <a:pt x="1684" y="382"/>
                        </a:lnTo>
                        <a:lnTo>
                          <a:pt x="1684"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68" name="Google Shape;497;p37">
                    <a:extLst>
                      <a:ext uri="{FF2B5EF4-FFF2-40B4-BE49-F238E27FC236}">
                        <a16:creationId xmlns:a16="http://schemas.microsoft.com/office/drawing/2014/main" id="{6A72BD39-C1FB-B768-B975-37A8CEC9531F}"/>
                      </a:ext>
                    </a:extLst>
                  </p:cNvPr>
                  <p:cNvSpPr/>
                  <p:nvPr/>
                </p:nvSpPr>
                <p:spPr>
                  <a:xfrm>
                    <a:off x="3748878" y="2552969"/>
                    <a:ext cx="38098" cy="12959"/>
                  </a:xfrm>
                  <a:custGeom>
                    <a:avLst/>
                    <a:gdLst/>
                    <a:ahLst/>
                    <a:cxnLst/>
                    <a:rect l="l" t="t" r="r" b="b"/>
                    <a:pathLst>
                      <a:path w="1126" h="383" extrusionOk="0">
                        <a:moveTo>
                          <a:pt x="0" y="0"/>
                        </a:moveTo>
                        <a:lnTo>
                          <a:pt x="0" y="382"/>
                        </a:lnTo>
                        <a:lnTo>
                          <a:pt x="1125" y="382"/>
                        </a:lnTo>
                        <a:lnTo>
                          <a:pt x="1125"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69" name="Google Shape;498;p37">
                    <a:extLst>
                      <a:ext uri="{FF2B5EF4-FFF2-40B4-BE49-F238E27FC236}">
                        <a16:creationId xmlns:a16="http://schemas.microsoft.com/office/drawing/2014/main" id="{CD88CDEA-83AA-C074-6A69-66BAB445447A}"/>
                      </a:ext>
                    </a:extLst>
                  </p:cNvPr>
                  <p:cNvSpPr/>
                  <p:nvPr/>
                </p:nvSpPr>
                <p:spPr>
                  <a:xfrm>
                    <a:off x="3623211" y="2584809"/>
                    <a:ext cx="61072" cy="11978"/>
                  </a:xfrm>
                  <a:custGeom>
                    <a:avLst/>
                    <a:gdLst/>
                    <a:ahLst/>
                    <a:cxnLst/>
                    <a:rect l="l" t="t" r="r" b="b"/>
                    <a:pathLst>
                      <a:path w="1805" h="354" extrusionOk="0">
                        <a:moveTo>
                          <a:pt x="0" y="0"/>
                        </a:moveTo>
                        <a:lnTo>
                          <a:pt x="0" y="354"/>
                        </a:lnTo>
                        <a:lnTo>
                          <a:pt x="1804" y="354"/>
                        </a:lnTo>
                        <a:lnTo>
                          <a:pt x="1804"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70" name="Google Shape;499;p37">
                    <a:extLst>
                      <a:ext uri="{FF2B5EF4-FFF2-40B4-BE49-F238E27FC236}">
                        <a16:creationId xmlns:a16="http://schemas.microsoft.com/office/drawing/2014/main" id="{98B8528E-C861-3911-F79A-A820BAA68213}"/>
                      </a:ext>
                    </a:extLst>
                  </p:cNvPr>
                  <p:cNvSpPr/>
                  <p:nvPr/>
                </p:nvSpPr>
                <p:spPr>
                  <a:xfrm>
                    <a:off x="3264146" y="2584809"/>
                    <a:ext cx="33091" cy="11978"/>
                  </a:xfrm>
                  <a:custGeom>
                    <a:avLst/>
                    <a:gdLst/>
                    <a:ahLst/>
                    <a:cxnLst/>
                    <a:rect l="l" t="t" r="r" b="b"/>
                    <a:pathLst>
                      <a:path w="978" h="354" extrusionOk="0">
                        <a:moveTo>
                          <a:pt x="1" y="0"/>
                        </a:moveTo>
                        <a:lnTo>
                          <a:pt x="1" y="354"/>
                        </a:lnTo>
                        <a:lnTo>
                          <a:pt x="977" y="354"/>
                        </a:lnTo>
                        <a:lnTo>
                          <a:pt x="977"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71" name="Google Shape;500;p37">
                    <a:extLst>
                      <a:ext uri="{FF2B5EF4-FFF2-40B4-BE49-F238E27FC236}">
                        <a16:creationId xmlns:a16="http://schemas.microsoft.com/office/drawing/2014/main" id="{8362AE60-2E99-59C7-E337-E4B8855349A8}"/>
                      </a:ext>
                    </a:extLst>
                  </p:cNvPr>
                  <p:cNvSpPr/>
                  <p:nvPr/>
                </p:nvSpPr>
                <p:spPr>
                  <a:xfrm>
                    <a:off x="3320178" y="2584809"/>
                    <a:ext cx="154660" cy="11978"/>
                  </a:xfrm>
                  <a:custGeom>
                    <a:avLst/>
                    <a:gdLst/>
                    <a:ahLst/>
                    <a:cxnLst/>
                    <a:rect l="l" t="t" r="r" b="b"/>
                    <a:pathLst>
                      <a:path w="4571" h="354" extrusionOk="0">
                        <a:moveTo>
                          <a:pt x="0" y="0"/>
                        </a:moveTo>
                        <a:lnTo>
                          <a:pt x="0" y="354"/>
                        </a:lnTo>
                        <a:lnTo>
                          <a:pt x="4570" y="354"/>
                        </a:lnTo>
                        <a:lnTo>
                          <a:pt x="4570"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72" name="Google Shape;501;p37">
                    <a:extLst>
                      <a:ext uri="{FF2B5EF4-FFF2-40B4-BE49-F238E27FC236}">
                        <a16:creationId xmlns:a16="http://schemas.microsoft.com/office/drawing/2014/main" id="{8231F043-25AE-BB11-2536-7ECC73EB7269}"/>
                      </a:ext>
                    </a:extLst>
                  </p:cNvPr>
                  <p:cNvSpPr/>
                  <p:nvPr/>
                </p:nvSpPr>
                <p:spPr>
                  <a:xfrm>
                    <a:off x="3497545" y="2584809"/>
                    <a:ext cx="32109" cy="11978"/>
                  </a:xfrm>
                  <a:custGeom>
                    <a:avLst/>
                    <a:gdLst/>
                    <a:ahLst/>
                    <a:cxnLst/>
                    <a:rect l="l" t="t" r="r" b="b"/>
                    <a:pathLst>
                      <a:path w="949" h="354" extrusionOk="0">
                        <a:moveTo>
                          <a:pt x="0" y="0"/>
                        </a:moveTo>
                        <a:lnTo>
                          <a:pt x="0" y="354"/>
                        </a:lnTo>
                        <a:lnTo>
                          <a:pt x="948" y="354"/>
                        </a:lnTo>
                        <a:lnTo>
                          <a:pt x="948"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73" name="Google Shape;502;p37">
                    <a:extLst>
                      <a:ext uri="{FF2B5EF4-FFF2-40B4-BE49-F238E27FC236}">
                        <a16:creationId xmlns:a16="http://schemas.microsoft.com/office/drawing/2014/main" id="{1389D831-4077-0B38-33EF-FF5EF93E2611}"/>
                      </a:ext>
                    </a:extLst>
                  </p:cNvPr>
                  <p:cNvSpPr/>
                  <p:nvPr/>
                </p:nvSpPr>
                <p:spPr>
                  <a:xfrm>
                    <a:off x="3544442" y="2584809"/>
                    <a:ext cx="50076" cy="11978"/>
                  </a:xfrm>
                  <a:custGeom>
                    <a:avLst/>
                    <a:gdLst/>
                    <a:ahLst/>
                    <a:cxnLst/>
                    <a:rect l="l" t="t" r="r" b="b"/>
                    <a:pathLst>
                      <a:path w="1480" h="354" extrusionOk="0">
                        <a:moveTo>
                          <a:pt x="1" y="0"/>
                        </a:moveTo>
                        <a:lnTo>
                          <a:pt x="1" y="354"/>
                        </a:lnTo>
                        <a:lnTo>
                          <a:pt x="1479" y="354"/>
                        </a:lnTo>
                        <a:lnTo>
                          <a:pt x="1479"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74" name="Google Shape;503;p37">
                    <a:extLst>
                      <a:ext uri="{FF2B5EF4-FFF2-40B4-BE49-F238E27FC236}">
                        <a16:creationId xmlns:a16="http://schemas.microsoft.com/office/drawing/2014/main" id="{6EF051A0-771D-34F7-0BBD-081E7A4A1EC0}"/>
                      </a:ext>
                    </a:extLst>
                  </p:cNvPr>
                  <p:cNvSpPr/>
                  <p:nvPr/>
                </p:nvSpPr>
                <p:spPr>
                  <a:xfrm>
                    <a:off x="3714162" y="2584809"/>
                    <a:ext cx="75689" cy="11978"/>
                  </a:xfrm>
                  <a:custGeom>
                    <a:avLst/>
                    <a:gdLst/>
                    <a:ahLst/>
                    <a:cxnLst/>
                    <a:rect l="l" t="t" r="r" b="b"/>
                    <a:pathLst>
                      <a:path w="2237" h="354" extrusionOk="0">
                        <a:moveTo>
                          <a:pt x="1" y="0"/>
                        </a:moveTo>
                        <a:lnTo>
                          <a:pt x="1" y="354"/>
                        </a:lnTo>
                        <a:lnTo>
                          <a:pt x="2236" y="354"/>
                        </a:lnTo>
                        <a:lnTo>
                          <a:pt x="2236"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75" name="Google Shape;504;p37">
                    <a:extLst>
                      <a:ext uri="{FF2B5EF4-FFF2-40B4-BE49-F238E27FC236}">
                        <a16:creationId xmlns:a16="http://schemas.microsoft.com/office/drawing/2014/main" id="{168DE9F8-D1CE-F74A-AC63-C7807DC00EA8}"/>
                      </a:ext>
                    </a:extLst>
                  </p:cNvPr>
                  <p:cNvSpPr/>
                  <p:nvPr/>
                </p:nvSpPr>
                <p:spPr>
                  <a:xfrm>
                    <a:off x="3264146" y="2612791"/>
                    <a:ext cx="87903" cy="12959"/>
                  </a:xfrm>
                  <a:custGeom>
                    <a:avLst/>
                    <a:gdLst/>
                    <a:ahLst/>
                    <a:cxnLst/>
                    <a:rect l="l" t="t" r="r" b="b"/>
                    <a:pathLst>
                      <a:path w="2598" h="383" extrusionOk="0">
                        <a:moveTo>
                          <a:pt x="1" y="1"/>
                        </a:moveTo>
                        <a:lnTo>
                          <a:pt x="1" y="383"/>
                        </a:lnTo>
                        <a:lnTo>
                          <a:pt x="2597" y="383"/>
                        </a:lnTo>
                        <a:lnTo>
                          <a:pt x="2597"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76" name="Google Shape;505;p37">
                    <a:extLst>
                      <a:ext uri="{FF2B5EF4-FFF2-40B4-BE49-F238E27FC236}">
                        <a16:creationId xmlns:a16="http://schemas.microsoft.com/office/drawing/2014/main" id="{7AF74FBD-894C-6640-A7A0-D8E3A4A944CB}"/>
                      </a:ext>
                    </a:extLst>
                  </p:cNvPr>
                  <p:cNvSpPr/>
                  <p:nvPr/>
                </p:nvSpPr>
                <p:spPr>
                  <a:xfrm>
                    <a:off x="3368055" y="2612791"/>
                    <a:ext cx="147453" cy="12959"/>
                  </a:xfrm>
                  <a:custGeom>
                    <a:avLst/>
                    <a:gdLst/>
                    <a:ahLst/>
                    <a:cxnLst/>
                    <a:rect l="l" t="t" r="r" b="b"/>
                    <a:pathLst>
                      <a:path w="4358" h="383" extrusionOk="0">
                        <a:moveTo>
                          <a:pt x="0" y="1"/>
                        </a:moveTo>
                        <a:lnTo>
                          <a:pt x="0" y="383"/>
                        </a:lnTo>
                        <a:lnTo>
                          <a:pt x="4358" y="383"/>
                        </a:lnTo>
                        <a:lnTo>
                          <a:pt x="4358"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77" name="Google Shape;506;p37">
                    <a:extLst>
                      <a:ext uri="{FF2B5EF4-FFF2-40B4-BE49-F238E27FC236}">
                        <a16:creationId xmlns:a16="http://schemas.microsoft.com/office/drawing/2014/main" id="{B211E093-46F4-7965-A176-60BC26308790}"/>
                      </a:ext>
                    </a:extLst>
                  </p:cNvPr>
                  <p:cNvSpPr/>
                  <p:nvPr/>
                </p:nvSpPr>
                <p:spPr>
                  <a:xfrm>
                    <a:off x="3532498" y="2612791"/>
                    <a:ext cx="172592" cy="12959"/>
                  </a:xfrm>
                  <a:custGeom>
                    <a:avLst/>
                    <a:gdLst/>
                    <a:ahLst/>
                    <a:cxnLst/>
                    <a:rect l="l" t="t" r="r" b="b"/>
                    <a:pathLst>
                      <a:path w="5101" h="383" extrusionOk="0">
                        <a:moveTo>
                          <a:pt x="0" y="1"/>
                        </a:moveTo>
                        <a:lnTo>
                          <a:pt x="0" y="383"/>
                        </a:lnTo>
                        <a:lnTo>
                          <a:pt x="5101" y="383"/>
                        </a:lnTo>
                        <a:lnTo>
                          <a:pt x="5101"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78" name="Google Shape;507;p37">
                    <a:extLst>
                      <a:ext uri="{FF2B5EF4-FFF2-40B4-BE49-F238E27FC236}">
                        <a16:creationId xmlns:a16="http://schemas.microsoft.com/office/drawing/2014/main" id="{0C2ABB52-3567-22C7-3026-352C77CB2B54}"/>
                      </a:ext>
                    </a:extLst>
                  </p:cNvPr>
                  <p:cNvSpPr/>
                  <p:nvPr/>
                </p:nvSpPr>
                <p:spPr>
                  <a:xfrm>
                    <a:off x="3723027" y="2612791"/>
                    <a:ext cx="65843" cy="12959"/>
                  </a:xfrm>
                  <a:custGeom>
                    <a:avLst/>
                    <a:gdLst/>
                    <a:ahLst/>
                    <a:cxnLst/>
                    <a:rect l="l" t="t" r="r" b="b"/>
                    <a:pathLst>
                      <a:path w="1946" h="383" extrusionOk="0">
                        <a:moveTo>
                          <a:pt x="0" y="1"/>
                        </a:moveTo>
                        <a:lnTo>
                          <a:pt x="0" y="383"/>
                        </a:lnTo>
                        <a:lnTo>
                          <a:pt x="1946" y="383"/>
                        </a:lnTo>
                        <a:lnTo>
                          <a:pt x="1946"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79" name="Google Shape;508;p37">
                    <a:extLst>
                      <a:ext uri="{FF2B5EF4-FFF2-40B4-BE49-F238E27FC236}">
                        <a16:creationId xmlns:a16="http://schemas.microsoft.com/office/drawing/2014/main" id="{EE5BB100-9284-757C-7E24-8BA1B007C479}"/>
                      </a:ext>
                    </a:extLst>
                  </p:cNvPr>
                  <p:cNvSpPr/>
                  <p:nvPr/>
                </p:nvSpPr>
                <p:spPr>
                  <a:xfrm>
                    <a:off x="3503534" y="2644630"/>
                    <a:ext cx="20132" cy="13196"/>
                  </a:xfrm>
                  <a:custGeom>
                    <a:avLst/>
                    <a:gdLst/>
                    <a:ahLst/>
                    <a:cxnLst/>
                    <a:rect l="l" t="t" r="r" b="b"/>
                    <a:pathLst>
                      <a:path w="595" h="390" extrusionOk="0">
                        <a:moveTo>
                          <a:pt x="0" y="1"/>
                        </a:moveTo>
                        <a:lnTo>
                          <a:pt x="0" y="390"/>
                        </a:lnTo>
                        <a:lnTo>
                          <a:pt x="594" y="390"/>
                        </a:lnTo>
                        <a:lnTo>
                          <a:pt x="594"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80" name="Google Shape;509;p37">
                    <a:extLst>
                      <a:ext uri="{FF2B5EF4-FFF2-40B4-BE49-F238E27FC236}">
                        <a16:creationId xmlns:a16="http://schemas.microsoft.com/office/drawing/2014/main" id="{E9E0788B-71E0-8634-FC62-668F4990A50C}"/>
                      </a:ext>
                    </a:extLst>
                  </p:cNvPr>
                  <p:cNvSpPr/>
                  <p:nvPr/>
                </p:nvSpPr>
                <p:spPr>
                  <a:xfrm>
                    <a:off x="3563356" y="2644630"/>
                    <a:ext cx="9135" cy="13196"/>
                  </a:xfrm>
                  <a:custGeom>
                    <a:avLst/>
                    <a:gdLst/>
                    <a:ahLst/>
                    <a:cxnLst/>
                    <a:rect l="l" t="t" r="r" b="b"/>
                    <a:pathLst>
                      <a:path w="270" h="390" extrusionOk="0">
                        <a:moveTo>
                          <a:pt x="1" y="1"/>
                        </a:moveTo>
                        <a:lnTo>
                          <a:pt x="1" y="390"/>
                        </a:lnTo>
                        <a:lnTo>
                          <a:pt x="270" y="390"/>
                        </a:lnTo>
                        <a:lnTo>
                          <a:pt x="270"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81" name="Google Shape;510;p37">
                    <a:extLst>
                      <a:ext uri="{FF2B5EF4-FFF2-40B4-BE49-F238E27FC236}">
                        <a16:creationId xmlns:a16="http://schemas.microsoft.com/office/drawing/2014/main" id="{70184351-1062-4C1A-DD47-BCC921F88B8A}"/>
                      </a:ext>
                    </a:extLst>
                  </p:cNvPr>
                  <p:cNvSpPr/>
                  <p:nvPr/>
                </p:nvSpPr>
                <p:spPr>
                  <a:xfrm>
                    <a:off x="3581323" y="2644630"/>
                    <a:ext cx="157773" cy="13196"/>
                  </a:xfrm>
                  <a:custGeom>
                    <a:avLst/>
                    <a:gdLst/>
                    <a:ahLst/>
                    <a:cxnLst/>
                    <a:rect l="l" t="t" r="r" b="b"/>
                    <a:pathLst>
                      <a:path w="4663" h="390" extrusionOk="0">
                        <a:moveTo>
                          <a:pt x="0" y="1"/>
                        </a:moveTo>
                        <a:lnTo>
                          <a:pt x="0" y="390"/>
                        </a:lnTo>
                        <a:lnTo>
                          <a:pt x="4662" y="390"/>
                        </a:lnTo>
                        <a:lnTo>
                          <a:pt x="4662"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82" name="Google Shape;511;p37">
                    <a:extLst>
                      <a:ext uri="{FF2B5EF4-FFF2-40B4-BE49-F238E27FC236}">
                        <a16:creationId xmlns:a16="http://schemas.microsoft.com/office/drawing/2014/main" id="{08945D39-9AC4-07FE-F5C5-13D3FE9F2FD4}"/>
                      </a:ext>
                    </a:extLst>
                  </p:cNvPr>
                  <p:cNvSpPr/>
                  <p:nvPr/>
                </p:nvSpPr>
                <p:spPr>
                  <a:xfrm>
                    <a:off x="3758927" y="2644630"/>
                    <a:ext cx="45982" cy="13196"/>
                  </a:xfrm>
                  <a:custGeom>
                    <a:avLst/>
                    <a:gdLst/>
                    <a:ahLst/>
                    <a:cxnLst/>
                    <a:rect l="l" t="t" r="r" b="b"/>
                    <a:pathLst>
                      <a:path w="1359" h="390" extrusionOk="0">
                        <a:moveTo>
                          <a:pt x="0" y="1"/>
                        </a:moveTo>
                        <a:lnTo>
                          <a:pt x="0" y="390"/>
                        </a:lnTo>
                        <a:lnTo>
                          <a:pt x="1359" y="390"/>
                        </a:lnTo>
                        <a:lnTo>
                          <a:pt x="1359"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83" name="Google Shape;512;p37">
                    <a:extLst>
                      <a:ext uri="{FF2B5EF4-FFF2-40B4-BE49-F238E27FC236}">
                        <a16:creationId xmlns:a16="http://schemas.microsoft.com/office/drawing/2014/main" id="{23851C7D-4935-7948-5C55-B5E433EC3849}"/>
                      </a:ext>
                    </a:extLst>
                  </p:cNvPr>
                  <p:cNvSpPr/>
                  <p:nvPr/>
                </p:nvSpPr>
                <p:spPr>
                  <a:xfrm>
                    <a:off x="3532498" y="2644630"/>
                    <a:ext cx="18914" cy="13196"/>
                  </a:xfrm>
                  <a:custGeom>
                    <a:avLst/>
                    <a:gdLst/>
                    <a:ahLst/>
                    <a:cxnLst/>
                    <a:rect l="l" t="t" r="r" b="b"/>
                    <a:pathLst>
                      <a:path w="559" h="390" extrusionOk="0">
                        <a:moveTo>
                          <a:pt x="0" y="1"/>
                        </a:moveTo>
                        <a:lnTo>
                          <a:pt x="0" y="390"/>
                        </a:lnTo>
                        <a:lnTo>
                          <a:pt x="559" y="390"/>
                        </a:lnTo>
                        <a:lnTo>
                          <a:pt x="559"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84" name="Google Shape;513;p37">
                    <a:extLst>
                      <a:ext uri="{FF2B5EF4-FFF2-40B4-BE49-F238E27FC236}">
                        <a16:creationId xmlns:a16="http://schemas.microsoft.com/office/drawing/2014/main" id="{05E9A892-5C65-8558-5773-C4367355C069}"/>
                      </a:ext>
                    </a:extLst>
                  </p:cNvPr>
                  <p:cNvSpPr/>
                  <p:nvPr/>
                </p:nvSpPr>
                <p:spPr>
                  <a:xfrm>
                    <a:off x="3412786" y="2644630"/>
                    <a:ext cx="83809" cy="13196"/>
                  </a:xfrm>
                  <a:custGeom>
                    <a:avLst/>
                    <a:gdLst/>
                    <a:ahLst/>
                    <a:cxnLst/>
                    <a:rect l="l" t="t" r="r" b="b"/>
                    <a:pathLst>
                      <a:path w="2477" h="390" extrusionOk="0">
                        <a:moveTo>
                          <a:pt x="1" y="1"/>
                        </a:moveTo>
                        <a:lnTo>
                          <a:pt x="1" y="390"/>
                        </a:lnTo>
                        <a:lnTo>
                          <a:pt x="2477" y="390"/>
                        </a:lnTo>
                        <a:lnTo>
                          <a:pt x="2477"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85" name="Google Shape;514;p37">
                    <a:extLst>
                      <a:ext uri="{FF2B5EF4-FFF2-40B4-BE49-F238E27FC236}">
                        <a16:creationId xmlns:a16="http://schemas.microsoft.com/office/drawing/2014/main" id="{BC6EC5E9-DED7-08F1-7BC7-4EDF9ED0716B}"/>
                      </a:ext>
                    </a:extLst>
                  </p:cNvPr>
                  <p:cNvSpPr/>
                  <p:nvPr/>
                </p:nvSpPr>
                <p:spPr>
                  <a:xfrm>
                    <a:off x="3292162" y="2644630"/>
                    <a:ext cx="110843" cy="13196"/>
                  </a:xfrm>
                  <a:custGeom>
                    <a:avLst/>
                    <a:gdLst/>
                    <a:ahLst/>
                    <a:cxnLst/>
                    <a:rect l="l" t="t" r="r" b="b"/>
                    <a:pathLst>
                      <a:path w="3276" h="390" extrusionOk="0">
                        <a:moveTo>
                          <a:pt x="0" y="1"/>
                        </a:moveTo>
                        <a:lnTo>
                          <a:pt x="0" y="390"/>
                        </a:lnTo>
                        <a:lnTo>
                          <a:pt x="3276" y="390"/>
                        </a:lnTo>
                        <a:lnTo>
                          <a:pt x="3276"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86" name="Google Shape;515;p37">
                    <a:extLst>
                      <a:ext uri="{FF2B5EF4-FFF2-40B4-BE49-F238E27FC236}">
                        <a16:creationId xmlns:a16="http://schemas.microsoft.com/office/drawing/2014/main" id="{3D2C6720-F9BD-AF0C-E482-F74BC6D06C01}"/>
                      </a:ext>
                    </a:extLst>
                  </p:cNvPr>
                  <p:cNvSpPr/>
                  <p:nvPr/>
                </p:nvSpPr>
                <p:spPr>
                  <a:xfrm>
                    <a:off x="3264146" y="2644630"/>
                    <a:ext cx="19184" cy="13196"/>
                  </a:xfrm>
                  <a:custGeom>
                    <a:avLst/>
                    <a:gdLst/>
                    <a:ahLst/>
                    <a:cxnLst/>
                    <a:rect l="l" t="t" r="r" b="b"/>
                    <a:pathLst>
                      <a:path w="567" h="390" extrusionOk="0">
                        <a:moveTo>
                          <a:pt x="1" y="1"/>
                        </a:moveTo>
                        <a:lnTo>
                          <a:pt x="1" y="390"/>
                        </a:lnTo>
                        <a:lnTo>
                          <a:pt x="567" y="390"/>
                        </a:lnTo>
                        <a:lnTo>
                          <a:pt x="567"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87" name="Google Shape;516;p37">
                    <a:extLst>
                      <a:ext uri="{FF2B5EF4-FFF2-40B4-BE49-F238E27FC236}">
                        <a16:creationId xmlns:a16="http://schemas.microsoft.com/office/drawing/2014/main" id="{B8786566-05C0-F8F6-DCBE-AB92B749B568}"/>
                      </a:ext>
                    </a:extLst>
                  </p:cNvPr>
                  <p:cNvSpPr/>
                  <p:nvPr/>
                </p:nvSpPr>
                <p:spPr>
                  <a:xfrm>
                    <a:off x="3264146" y="2676707"/>
                    <a:ext cx="16072" cy="12011"/>
                  </a:xfrm>
                  <a:custGeom>
                    <a:avLst/>
                    <a:gdLst/>
                    <a:ahLst/>
                    <a:cxnLst/>
                    <a:rect l="l" t="t" r="r" b="b"/>
                    <a:pathLst>
                      <a:path w="475" h="355" extrusionOk="0">
                        <a:moveTo>
                          <a:pt x="1" y="1"/>
                        </a:moveTo>
                        <a:lnTo>
                          <a:pt x="1" y="354"/>
                        </a:lnTo>
                        <a:lnTo>
                          <a:pt x="475" y="354"/>
                        </a:lnTo>
                        <a:lnTo>
                          <a:pt x="475"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88" name="Google Shape;517;p37">
                    <a:extLst>
                      <a:ext uri="{FF2B5EF4-FFF2-40B4-BE49-F238E27FC236}">
                        <a16:creationId xmlns:a16="http://schemas.microsoft.com/office/drawing/2014/main" id="{C37CCC04-8020-785F-7794-612ACB298035}"/>
                      </a:ext>
                    </a:extLst>
                  </p:cNvPr>
                  <p:cNvSpPr/>
                  <p:nvPr/>
                </p:nvSpPr>
                <p:spPr>
                  <a:xfrm>
                    <a:off x="3295275" y="2676707"/>
                    <a:ext cx="158483" cy="12011"/>
                  </a:xfrm>
                  <a:custGeom>
                    <a:avLst/>
                    <a:gdLst/>
                    <a:ahLst/>
                    <a:cxnLst/>
                    <a:rect l="l" t="t" r="r" b="b"/>
                    <a:pathLst>
                      <a:path w="4684" h="355" extrusionOk="0">
                        <a:moveTo>
                          <a:pt x="0" y="1"/>
                        </a:moveTo>
                        <a:lnTo>
                          <a:pt x="0" y="354"/>
                        </a:lnTo>
                        <a:lnTo>
                          <a:pt x="4684" y="354"/>
                        </a:lnTo>
                        <a:lnTo>
                          <a:pt x="4684"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89" name="Google Shape;518;p37">
                    <a:extLst>
                      <a:ext uri="{FF2B5EF4-FFF2-40B4-BE49-F238E27FC236}">
                        <a16:creationId xmlns:a16="http://schemas.microsoft.com/office/drawing/2014/main" id="{263CF1A3-CD8F-E73B-0735-CACDFFC9998B}"/>
                      </a:ext>
                    </a:extLst>
                  </p:cNvPr>
                  <p:cNvSpPr/>
                  <p:nvPr/>
                </p:nvSpPr>
                <p:spPr>
                  <a:xfrm>
                    <a:off x="3470713" y="2676707"/>
                    <a:ext cx="251394" cy="12011"/>
                  </a:xfrm>
                  <a:custGeom>
                    <a:avLst/>
                    <a:gdLst/>
                    <a:ahLst/>
                    <a:cxnLst/>
                    <a:rect l="l" t="t" r="r" b="b"/>
                    <a:pathLst>
                      <a:path w="7430" h="355" extrusionOk="0">
                        <a:moveTo>
                          <a:pt x="1" y="1"/>
                        </a:moveTo>
                        <a:lnTo>
                          <a:pt x="1" y="354"/>
                        </a:lnTo>
                        <a:lnTo>
                          <a:pt x="7429" y="354"/>
                        </a:lnTo>
                        <a:lnTo>
                          <a:pt x="7429"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90" name="Google Shape;519;p37">
                    <a:extLst>
                      <a:ext uri="{FF2B5EF4-FFF2-40B4-BE49-F238E27FC236}">
                        <a16:creationId xmlns:a16="http://schemas.microsoft.com/office/drawing/2014/main" id="{F8394745-235C-5AB3-03A0-6C853FC66327}"/>
                      </a:ext>
                    </a:extLst>
                  </p:cNvPr>
                  <p:cNvSpPr/>
                  <p:nvPr/>
                </p:nvSpPr>
                <p:spPr>
                  <a:xfrm>
                    <a:off x="3730911" y="2676707"/>
                    <a:ext cx="73997" cy="12011"/>
                  </a:xfrm>
                  <a:custGeom>
                    <a:avLst/>
                    <a:gdLst/>
                    <a:ahLst/>
                    <a:cxnLst/>
                    <a:rect l="l" t="t" r="r" b="b"/>
                    <a:pathLst>
                      <a:path w="2187" h="355" extrusionOk="0">
                        <a:moveTo>
                          <a:pt x="1" y="1"/>
                        </a:moveTo>
                        <a:lnTo>
                          <a:pt x="1" y="354"/>
                        </a:lnTo>
                        <a:lnTo>
                          <a:pt x="2187" y="354"/>
                        </a:lnTo>
                        <a:lnTo>
                          <a:pt x="2187"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91" name="Google Shape;520;p37">
                    <a:extLst>
                      <a:ext uri="{FF2B5EF4-FFF2-40B4-BE49-F238E27FC236}">
                        <a16:creationId xmlns:a16="http://schemas.microsoft.com/office/drawing/2014/main" id="{9D3E5F98-575B-AD6C-95C9-D265283E7404}"/>
                      </a:ext>
                    </a:extLst>
                  </p:cNvPr>
                  <p:cNvSpPr/>
                  <p:nvPr/>
                </p:nvSpPr>
                <p:spPr>
                  <a:xfrm>
                    <a:off x="3594485" y="2707599"/>
                    <a:ext cx="192487" cy="12959"/>
                  </a:xfrm>
                  <a:custGeom>
                    <a:avLst/>
                    <a:gdLst/>
                    <a:ahLst/>
                    <a:cxnLst/>
                    <a:rect l="l" t="t" r="r" b="b"/>
                    <a:pathLst>
                      <a:path w="5689" h="383" extrusionOk="0">
                        <a:moveTo>
                          <a:pt x="0" y="0"/>
                        </a:moveTo>
                        <a:lnTo>
                          <a:pt x="0" y="382"/>
                        </a:lnTo>
                        <a:lnTo>
                          <a:pt x="5688" y="382"/>
                        </a:lnTo>
                        <a:lnTo>
                          <a:pt x="5688"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92" name="Google Shape;521;p37">
                    <a:extLst>
                      <a:ext uri="{FF2B5EF4-FFF2-40B4-BE49-F238E27FC236}">
                        <a16:creationId xmlns:a16="http://schemas.microsoft.com/office/drawing/2014/main" id="{4F4B53B0-74A3-773F-A462-A9A1063ED104}"/>
                      </a:ext>
                    </a:extLst>
                  </p:cNvPr>
                  <p:cNvSpPr/>
                  <p:nvPr/>
                </p:nvSpPr>
                <p:spPr>
                  <a:xfrm>
                    <a:off x="3264146" y="2707599"/>
                    <a:ext cx="31162" cy="12959"/>
                  </a:xfrm>
                  <a:custGeom>
                    <a:avLst/>
                    <a:gdLst/>
                    <a:ahLst/>
                    <a:cxnLst/>
                    <a:rect l="l" t="t" r="r" b="b"/>
                    <a:pathLst>
                      <a:path w="921" h="383" extrusionOk="0">
                        <a:moveTo>
                          <a:pt x="1" y="0"/>
                        </a:moveTo>
                        <a:lnTo>
                          <a:pt x="1" y="382"/>
                        </a:lnTo>
                        <a:lnTo>
                          <a:pt x="920" y="382"/>
                        </a:lnTo>
                        <a:lnTo>
                          <a:pt x="920"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93" name="Google Shape;522;p37">
                    <a:extLst>
                      <a:ext uri="{FF2B5EF4-FFF2-40B4-BE49-F238E27FC236}">
                        <a16:creationId xmlns:a16="http://schemas.microsoft.com/office/drawing/2014/main" id="{95B02A44-19A8-A9DE-4884-488F79EC38AD}"/>
                      </a:ext>
                    </a:extLst>
                  </p:cNvPr>
                  <p:cNvSpPr/>
                  <p:nvPr/>
                </p:nvSpPr>
                <p:spPr>
                  <a:xfrm>
                    <a:off x="3308200" y="2707599"/>
                    <a:ext cx="150600" cy="12959"/>
                  </a:xfrm>
                  <a:custGeom>
                    <a:avLst/>
                    <a:gdLst/>
                    <a:ahLst/>
                    <a:cxnLst/>
                    <a:rect l="l" t="t" r="r" b="b"/>
                    <a:pathLst>
                      <a:path w="4451" h="383" extrusionOk="0">
                        <a:moveTo>
                          <a:pt x="0" y="0"/>
                        </a:moveTo>
                        <a:lnTo>
                          <a:pt x="0" y="382"/>
                        </a:lnTo>
                        <a:lnTo>
                          <a:pt x="4450" y="382"/>
                        </a:lnTo>
                        <a:lnTo>
                          <a:pt x="4450"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94" name="Google Shape;523;p37">
                    <a:extLst>
                      <a:ext uri="{FF2B5EF4-FFF2-40B4-BE49-F238E27FC236}">
                        <a16:creationId xmlns:a16="http://schemas.microsoft.com/office/drawing/2014/main" id="{C310CBCC-493D-BC90-98F6-A5CA6A6C2CEC}"/>
                      </a:ext>
                    </a:extLst>
                  </p:cNvPr>
                  <p:cNvSpPr/>
                  <p:nvPr/>
                </p:nvSpPr>
                <p:spPr>
                  <a:xfrm>
                    <a:off x="3468819" y="2707599"/>
                    <a:ext cx="98629" cy="12959"/>
                  </a:xfrm>
                  <a:custGeom>
                    <a:avLst/>
                    <a:gdLst/>
                    <a:ahLst/>
                    <a:cxnLst/>
                    <a:rect l="l" t="t" r="r" b="b"/>
                    <a:pathLst>
                      <a:path w="2915" h="383" extrusionOk="0">
                        <a:moveTo>
                          <a:pt x="0" y="0"/>
                        </a:moveTo>
                        <a:lnTo>
                          <a:pt x="0" y="382"/>
                        </a:lnTo>
                        <a:lnTo>
                          <a:pt x="2915" y="382"/>
                        </a:lnTo>
                        <a:lnTo>
                          <a:pt x="2915"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95" name="Google Shape;524;p37">
                    <a:extLst>
                      <a:ext uri="{FF2B5EF4-FFF2-40B4-BE49-F238E27FC236}">
                        <a16:creationId xmlns:a16="http://schemas.microsoft.com/office/drawing/2014/main" id="{7C50EA66-0F43-E89C-C0D4-001E61AD567E}"/>
                      </a:ext>
                    </a:extLst>
                  </p:cNvPr>
                  <p:cNvSpPr/>
                  <p:nvPr/>
                </p:nvSpPr>
                <p:spPr>
                  <a:xfrm>
                    <a:off x="3368055" y="2739438"/>
                    <a:ext cx="29944" cy="12959"/>
                  </a:xfrm>
                  <a:custGeom>
                    <a:avLst/>
                    <a:gdLst/>
                    <a:ahLst/>
                    <a:cxnLst/>
                    <a:rect l="l" t="t" r="r" b="b"/>
                    <a:pathLst>
                      <a:path w="885" h="383" extrusionOk="0">
                        <a:moveTo>
                          <a:pt x="0" y="0"/>
                        </a:moveTo>
                        <a:lnTo>
                          <a:pt x="0" y="382"/>
                        </a:lnTo>
                        <a:lnTo>
                          <a:pt x="884" y="382"/>
                        </a:lnTo>
                        <a:lnTo>
                          <a:pt x="884"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96" name="Google Shape;525;p37">
                    <a:extLst>
                      <a:ext uri="{FF2B5EF4-FFF2-40B4-BE49-F238E27FC236}">
                        <a16:creationId xmlns:a16="http://schemas.microsoft.com/office/drawing/2014/main" id="{5C6D647D-A3F1-877A-A5A2-5CA93799420F}"/>
                      </a:ext>
                    </a:extLst>
                  </p:cNvPr>
                  <p:cNvSpPr/>
                  <p:nvPr/>
                </p:nvSpPr>
                <p:spPr>
                  <a:xfrm>
                    <a:off x="3264146" y="2739438"/>
                    <a:ext cx="91016" cy="12959"/>
                  </a:xfrm>
                  <a:custGeom>
                    <a:avLst/>
                    <a:gdLst/>
                    <a:ahLst/>
                    <a:cxnLst/>
                    <a:rect l="l" t="t" r="r" b="b"/>
                    <a:pathLst>
                      <a:path w="2690" h="383" extrusionOk="0">
                        <a:moveTo>
                          <a:pt x="1" y="0"/>
                        </a:moveTo>
                        <a:lnTo>
                          <a:pt x="1" y="382"/>
                        </a:lnTo>
                        <a:lnTo>
                          <a:pt x="2689" y="382"/>
                        </a:lnTo>
                        <a:lnTo>
                          <a:pt x="2689"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97" name="Google Shape;526;p37">
                    <a:extLst>
                      <a:ext uri="{FF2B5EF4-FFF2-40B4-BE49-F238E27FC236}">
                        <a16:creationId xmlns:a16="http://schemas.microsoft.com/office/drawing/2014/main" id="{604AA2EA-3AFB-7464-8F4D-C76C6CF8130B}"/>
                      </a:ext>
                    </a:extLst>
                  </p:cNvPr>
                  <p:cNvSpPr/>
                  <p:nvPr/>
                </p:nvSpPr>
                <p:spPr>
                  <a:xfrm>
                    <a:off x="3407779" y="2739438"/>
                    <a:ext cx="28049" cy="12959"/>
                  </a:xfrm>
                  <a:custGeom>
                    <a:avLst/>
                    <a:gdLst/>
                    <a:ahLst/>
                    <a:cxnLst/>
                    <a:rect l="l" t="t" r="r" b="b"/>
                    <a:pathLst>
                      <a:path w="829" h="383" extrusionOk="0">
                        <a:moveTo>
                          <a:pt x="0" y="0"/>
                        </a:moveTo>
                        <a:lnTo>
                          <a:pt x="0" y="382"/>
                        </a:lnTo>
                        <a:lnTo>
                          <a:pt x="828" y="382"/>
                        </a:lnTo>
                        <a:lnTo>
                          <a:pt x="828"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98" name="Google Shape;527;p37">
                    <a:extLst>
                      <a:ext uri="{FF2B5EF4-FFF2-40B4-BE49-F238E27FC236}">
                        <a16:creationId xmlns:a16="http://schemas.microsoft.com/office/drawing/2014/main" id="{C9BBADF7-BA68-F9E7-2124-E65005789AE7}"/>
                      </a:ext>
                    </a:extLst>
                  </p:cNvPr>
                  <p:cNvSpPr/>
                  <p:nvPr/>
                </p:nvSpPr>
                <p:spPr>
                  <a:xfrm>
                    <a:off x="3445844" y="2739438"/>
                    <a:ext cx="122584" cy="12959"/>
                  </a:xfrm>
                  <a:custGeom>
                    <a:avLst/>
                    <a:gdLst/>
                    <a:ahLst/>
                    <a:cxnLst/>
                    <a:rect l="l" t="t" r="r" b="b"/>
                    <a:pathLst>
                      <a:path w="3623" h="383" extrusionOk="0">
                        <a:moveTo>
                          <a:pt x="0" y="0"/>
                        </a:moveTo>
                        <a:lnTo>
                          <a:pt x="0" y="382"/>
                        </a:lnTo>
                        <a:lnTo>
                          <a:pt x="3622" y="382"/>
                        </a:lnTo>
                        <a:lnTo>
                          <a:pt x="3622"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99" name="Google Shape;528;p37">
                    <a:extLst>
                      <a:ext uri="{FF2B5EF4-FFF2-40B4-BE49-F238E27FC236}">
                        <a16:creationId xmlns:a16="http://schemas.microsoft.com/office/drawing/2014/main" id="{3D52310D-275B-79F4-522F-2557B9FF1E7B}"/>
                      </a:ext>
                    </a:extLst>
                  </p:cNvPr>
                  <p:cNvSpPr/>
                  <p:nvPr/>
                </p:nvSpPr>
                <p:spPr>
                  <a:xfrm>
                    <a:off x="3585383" y="2739438"/>
                    <a:ext cx="55794" cy="12959"/>
                  </a:xfrm>
                  <a:custGeom>
                    <a:avLst/>
                    <a:gdLst/>
                    <a:ahLst/>
                    <a:cxnLst/>
                    <a:rect l="l" t="t" r="r" b="b"/>
                    <a:pathLst>
                      <a:path w="1649" h="383" extrusionOk="0">
                        <a:moveTo>
                          <a:pt x="1" y="0"/>
                        </a:moveTo>
                        <a:lnTo>
                          <a:pt x="1" y="382"/>
                        </a:lnTo>
                        <a:lnTo>
                          <a:pt x="1649" y="382"/>
                        </a:lnTo>
                        <a:lnTo>
                          <a:pt x="1649"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00" name="Google Shape;529;p37">
                    <a:extLst>
                      <a:ext uri="{FF2B5EF4-FFF2-40B4-BE49-F238E27FC236}">
                        <a16:creationId xmlns:a16="http://schemas.microsoft.com/office/drawing/2014/main" id="{78419433-913F-51EF-CB36-6A106A6EC5EA}"/>
                      </a:ext>
                    </a:extLst>
                  </p:cNvPr>
                  <p:cNvSpPr/>
                  <p:nvPr/>
                </p:nvSpPr>
                <p:spPr>
                  <a:xfrm>
                    <a:off x="3664153" y="2739438"/>
                    <a:ext cx="56978" cy="12959"/>
                  </a:xfrm>
                  <a:custGeom>
                    <a:avLst/>
                    <a:gdLst/>
                    <a:ahLst/>
                    <a:cxnLst/>
                    <a:rect l="l" t="t" r="r" b="b"/>
                    <a:pathLst>
                      <a:path w="1684" h="383" extrusionOk="0">
                        <a:moveTo>
                          <a:pt x="0" y="0"/>
                        </a:moveTo>
                        <a:lnTo>
                          <a:pt x="0" y="382"/>
                        </a:lnTo>
                        <a:lnTo>
                          <a:pt x="1684" y="382"/>
                        </a:lnTo>
                        <a:lnTo>
                          <a:pt x="1684"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01" name="Google Shape;530;p37">
                    <a:extLst>
                      <a:ext uri="{FF2B5EF4-FFF2-40B4-BE49-F238E27FC236}">
                        <a16:creationId xmlns:a16="http://schemas.microsoft.com/office/drawing/2014/main" id="{6C5D4619-B53F-69C7-5D0A-31B50F8D81E4}"/>
                      </a:ext>
                    </a:extLst>
                  </p:cNvPr>
                  <p:cNvSpPr/>
                  <p:nvPr/>
                </p:nvSpPr>
                <p:spPr>
                  <a:xfrm>
                    <a:off x="3748878" y="2739438"/>
                    <a:ext cx="38098" cy="12959"/>
                  </a:xfrm>
                  <a:custGeom>
                    <a:avLst/>
                    <a:gdLst/>
                    <a:ahLst/>
                    <a:cxnLst/>
                    <a:rect l="l" t="t" r="r" b="b"/>
                    <a:pathLst>
                      <a:path w="1126" h="383" extrusionOk="0">
                        <a:moveTo>
                          <a:pt x="0" y="0"/>
                        </a:moveTo>
                        <a:lnTo>
                          <a:pt x="0" y="382"/>
                        </a:lnTo>
                        <a:lnTo>
                          <a:pt x="1125" y="382"/>
                        </a:lnTo>
                        <a:lnTo>
                          <a:pt x="1125"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02" name="Google Shape;531;p37">
                    <a:extLst>
                      <a:ext uri="{FF2B5EF4-FFF2-40B4-BE49-F238E27FC236}">
                        <a16:creationId xmlns:a16="http://schemas.microsoft.com/office/drawing/2014/main" id="{074BD43A-D3EF-1329-0ECF-BA06C05A59D8}"/>
                      </a:ext>
                    </a:extLst>
                  </p:cNvPr>
                  <p:cNvSpPr/>
                  <p:nvPr/>
                </p:nvSpPr>
                <p:spPr>
                  <a:xfrm>
                    <a:off x="3623211" y="2771515"/>
                    <a:ext cx="61072" cy="12959"/>
                  </a:xfrm>
                  <a:custGeom>
                    <a:avLst/>
                    <a:gdLst/>
                    <a:ahLst/>
                    <a:cxnLst/>
                    <a:rect l="l" t="t" r="r" b="b"/>
                    <a:pathLst>
                      <a:path w="1805" h="383" extrusionOk="0">
                        <a:moveTo>
                          <a:pt x="0" y="0"/>
                        </a:moveTo>
                        <a:lnTo>
                          <a:pt x="0" y="382"/>
                        </a:lnTo>
                        <a:lnTo>
                          <a:pt x="1804" y="382"/>
                        </a:lnTo>
                        <a:lnTo>
                          <a:pt x="1804"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03" name="Google Shape;532;p37">
                    <a:extLst>
                      <a:ext uri="{FF2B5EF4-FFF2-40B4-BE49-F238E27FC236}">
                        <a16:creationId xmlns:a16="http://schemas.microsoft.com/office/drawing/2014/main" id="{F2B81FAE-6AC3-6B1C-F219-585825C61F22}"/>
                      </a:ext>
                    </a:extLst>
                  </p:cNvPr>
                  <p:cNvSpPr/>
                  <p:nvPr/>
                </p:nvSpPr>
                <p:spPr>
                  <a:xfrm>
                    <a:off x="3264146" y="2771515"/>
                    <a:ext cx="33091" cy="12959"/>
                  </a:xfrm>
                  <a:custGeom>
                    <a:avLst/>
                    <a:gdLst/>
                    <a:ahLst/>
                    <a:cxnLst/>
                    <a:rect l="l" t="t" r="r" b="b"/>
                    <a:pathLst>
                      <a:path w="978" h="383" extrusionOk="0">
                        <a:moveTo>
                          <a:pt x="1" y="0"/>
                        </a:moveTo>
                        <a:lnTo>
                          <a:pt x="1" y="382"/>
                        </a:lnTo>
                        <a:lnTo>
                          <a:pt x="977" y="382"/>
                        </a:lnTo>
                        <a:lnTo>
                          <a:pt x="977"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04" name="Google Shape;533;p37">
                    <a:extLst>
                      <a:ext uri="{FF2B5EF4-FFF2-40B4-BE49-F238E27FC236}">
                        <a16:creationId xmlns:a16="http://schemas.microsoft.com/office/drawing/2014/main" id="{0324644A-E8D4-2AC1-BB6B-9DF96381BFA7}"/>
                      </a:ext>
                    </a:extLst>
                  </p:cNvPr>
                  <p:cNvSpPr/>
                  <p:nvPr/>
                </p:nvSpPr>
                <p:spPr>
                  <a:xfrm>
                    <a:off x="3320178" y="2771515"/>
                    <a:ext cx="154660" cy="12959"/>
                  </a:xfrm>
                  <a:custGeom>
                    <a:avLst/>
                    <a:gdLst/>
                    <a:ahLst/>
                    <a:cxnLst/>
                    <a:rect l="l" t="t" r="r" b="b"/>
                    <a:pathLst>
                      <a:path w="4571" h="383" extrusionOk="0">
                        <a:moveTo>
                          <a:pt x="0" y="0"/>
                        </a:moveTo>
                        <a:lnTo>
                          <a:pt x="0" y="382"/>
                        </a:lnTo>
                        <a:lnTo>
                          <a:pt x="4570" y="382"/>
                        </a:lnTo>
                        <a:lnTo>
                          <a:pt x="4570"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05" name="Google Shape;534;p37">
                    <a:extLst>
                      <a:ext uri="{FF2B5EF4-FFF2-40B4-BE49-F238E27FC236}">
                        <a16:creationId xmlns:a16="http://schemas.microsoft.com/office/drawing/2014/main" id="{B5B5EAF2-C5EC-4484-8216-261093D0B4FC}"/>
                      </a:ext>
                    </a:extLst>
                  </p:cNvPr>
                  <p:cNvSpPr/>
                  <p:nvPr/>
                </p:nvSpPr>
                <p:spPr>
                  <a:xfrm>
                    <a:off x="3497545" y="2771515"/>
                    <a:ext cx="32109" cy="12959"/>
                  </a:xfrm>
                  <a:custGeom>
                    <a:avLst/>
                    <a:gdLst/>
                    <a:ahLst/>
                    <a:cxnLst/>
                    <a:rect l="l" t="t" r="r" b="b"/>
                    <a:pathLst>
                      <a:path w="949" h="383" extrusionOk="0">
                        <a:moveTo>
                          <a:pt x="0" y="0"/>
                        </a:moveTo>
                        <a:lnTo>
                          <a:pt x="0" y="382"/>
                        </a:lnTo>
                        <a:lnTo>
                          <a:pt x="948" y="382"/>
                        </a:lnTo>
                        <a:lnTo>
                          <a:pt x="948"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06" name="Google Shape;535;p37">
                    <a:extLst>
                      <a:ext uri="{FF2B5EF4-FFF2-40B4-BE49-F238E27FC236}">
                        <a16:creationId xmlns:a16="http://schemas.microsoft.com/office/drawing/2014/main" id="{2AB16AED-3699-EB50-034C-613728B280EC}"/>
                      </a:ext>
                    </a:extLst>
                  </p:cNvPr>
                  <p:cNvSpPr/>
                  <p:nvPr/>
                </p:nvSpPr>
                <p:spPr>
                  <a:xfrm>
                    <a:off x="3544442" y="2771515"/>
                    <a:ext cx="50076" cy="12959"/>
                  </a:xfrm>
                  <a:custGeom>
                    <a:avLst/>
                    <a:gdLst/>
                    <a:ahLst/>
                    <a:cxnLst/>
                    <a:rect l="l" t="t" r="r" b="b"/>
                    <a:pathLst>
                      <a:path w="1480" h="383" extrusionOk="0">
                        <a:moveTo>
                          <a:pt x="1" y="0"/>
                        </a:moveTo>
                        <a:lnTo>
                          <a:pt x="1" y="382"/>
                        </a:lnTo>
                        <a:lnTo>
                          <a:pt x="1479" y="382"/>
                        </a:lnTo>
                        <a:lnTo>
                          <a:pt x="1479"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07" name="Google Shape;536;p37">
                    <a:extLst>
                      <a:ext uri="{FF2B5EF4-FFF2-40B4-BE49-F238E27FC236}">
                        <a16:creationId xmlns:a16="http://schemas.microsoft.com/office/drawing/2014/main" id="{2F24C636-DA1B-9E93-053B-E5AB5AC7223A}"/>
                      </a:ext>
                    </a:extLst>
                  </p:cNvPr>
                  <p:cNvSpPr/>
                  <p:nvPr/>
                </p:nvSpPr>
                <p:spPr>
                  <a:xfrm>
                    <a:off x="3714162" y="2771515"/>
                    <a:ext cx="75689" cy="12959"/>
                  </a:xfrm>
                  <a:custGeom>
                    <a:avLst/>
                    <a:gdLst/>
                    <a:ahLst/>
                    <a:cxnLst/>
                    <a:rect l="l" t="t" r="r" b="b"/>
                    <a:pathLst>
                      <a:path w="2237" h="383" extrusionOk="0">
                        <a:moveTo>
                          <a:pt x="1" y="0"/>
                        </a:moveTo>
                        <a:lnTo>
                          <a:pt x="1" y="382"/>
                        </a:lnTo>
                        <a:lnTo>
                          <a:pt x="2236" y="382"/>
                        </a:lnTo>
                        <a:lnTo>
                          <a:pt x="2236"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grpSp>
            <p:grpSp>
              <p:nvGrpSpPr>
                <p:cNvPr id="65" name="Google Shape;537;p37">
                  <a:extLst>
                    <a:ext uri="{FF2B5EF4-FFF2-40B4-BE49-F238E27FC236}">
                      <a16:creationId xmlns:a16="http://schemas.microsoft.com/office/drawing/2014/main" id="{71C6B311-312E-50FB-D8EB-12414946772F}"/>
                    </a:ext>
                  </a:extLst>
                </p:cNvPr>
                <p:cNvGrpSpPr/>
                <p:nvPr/>
              </p:nvGrpSpPr>
              <p:grpSpPr>
                <a:xfrm>
                  <a:off x="3023938" y="2911749"/>
                  <a:ext cx="215463" cy="293253"/>
                  <a:chOff x="2902238" y="2671699"/>
                  <a:chExt cx="215463" cy="293253"/>
                </a:xfrm>
              </p:grpSpPr>
              <p:sp>
                <p:nvSpPr>
                  <p:cNvPr id="131" name="Google Shape;538;p37">
                    <a:extLst>
                      <a:ext uri="{FF2B5EF4-FFF2-40B4-BE49-F238E27FC236}">
                        <a16:creationId xmlns:a16="http://schemas.microsoft.com/office/drawing/2014/main" id="{E65C712F-A77F-2FA0-4B0E-9DE68541C9DE}"/>
                      </a:ext>
                    </a:extLst>
                  </p:cNvPr>
                  <p:cNvSpPr/>
                  <p:nvPr/>
                </p:nvSpPr>
                <p:spPr>
                  <a:xfrm>
                    <a:off x="2935024" y="2671699"/>
                    <a:ext cx="84994" cy="134799"/>
                  </a:xfrm>
                  <a:custGeom>
                    <a:avLst/>
                    <a:gdLst/>
                    <a:ahLst/>
                    <a:cxnLst/>
                    <a:rect l="l" t="t" r="r" b="b"/>
                    <a:pathLst>
                      <a:path w="2512" h="3984" extrusionOk="0">
                        <a:moveTo>
                          <a:pt x="1" y="0"/>
                        </a:moveTo>
                        <a:cubicBezTo>
                          <a:pt x="36" y="57"/>
                          <a:pt x="1" y="382"/>
                          <a:pt x="1" y="474"/>
                        </a:cubicBezTo>
                        <a:cubicBezTo>
                          <a:pt x="36" y="651"/>
                          <a:pt x="36" y="828"/>
                          <a:pt x="93" y="969"/>
                        </a:cubicBezTo>
                        <a:cubicBezTo>
                          <a:pt x="149" y="1323"/>
                          <a:pt x="269" y="1648"/>
                          <a:pt x="418" y="1945"/>
                        </a:cubicBezTo>
                        <a:cubicBezTo>
                          <a:pt x="743" y="2561"/>
                          <a:pt x="1210" y="3127"/>
                          <a:pt x="1713" y="3566"/>
                        </a:cubicBezTo>
                        <a:cubicBezTo>
                          <a:pt x="1861" y="3714"/>
                          <a:pt x="2010" y="3834"/>
                          <a:pt x="2187" y="3919"/>
                        </a:cubicBezTo>
                        <a:cubicBezTo>
                          <a:pt x="2210" y="3919"/>
                          <a:pt x="2299" y="3984"/>
                          <a:pt x="2360" y="3984"/>
                        </a:cubicBezTo>
                        <a:cubicBezTo>
                          <a:pt x="2372" y="3984"/>
                          <a:pt x="2383" y="3982"/>
                          <a:pt x="2392" y="3976"/>
                        </a:cubicBezTo>
                        <a:cubicBezTo>
                          <a:pt x="2512" y="3863"/>
                          <a:pt x="2420" y="3332"/>
                          <a:pt x="2420" y="3212"/>
                        </a:cubicBezTo>
                        <a:cubicBezTo>
                          <a:pt x="2363" y="2886"/>
                          <a:pt x="2271" y="2596"/>
                          <a:pt x="2123" y="2327"/>
                        </a:cubicBezTo>
                        <a:cubicBezTo>
                          <a:pt x="1889" y="1854"/>
                          <a:pt x="1564" y="1358"/>
                          <a:pt x="1210" y="969"/>
                        </a:cubicBezTo>
                        <a:cubicBezTo>
                          <a:pt x="828" y="615"/>
                          <a:pt x="326" y="410"/>
                          <a:pt x="1"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32" name="Google Shape;539;p37">
                    <a:extLst>
                      <a:ext uri="{FF2B5EF4-FFF2-40B4-BE49-F238E27FC236}">
                        <a16:creationId xmlns:a16="http://schemas.microsoft.com/office/drawing/2014/main" id="{43D36173-EB2A-706B-5366-B870ADC1F17F}"/>
                      </a:ext>
                    </a:extLst>
                  </p:cNvPr>
                  <p:cNvSpPr/>
                  <p:nvPr/>
                </p:nvSpPr>
                <p:spPr>
                  <a:xfrm>
                    <a:off x="2961112" y="2712606"/>
                    <a:ext cx="77821" cy="203484"/>
                  </a:xfrm>
                  <a:custGeom>
                    <a:avLst/>
                    <a:gdLst/>
                    <a:ahLst/>
                    <a:cxnLst/>
                    <a:rect l="l" t="t" r="r" b="b"/>
                    <a:pathLst>
                      <a:path w="2300" h="6014" extrusionOk="0">
                        <a:moveTo>
                          <a:pt x="29" y="1"/>
                        </a:moveTo>
                        <a:cubicBezTo>
                          <a:pt x="1" y="29"/>
                          <a:pt x="1" y="29"/>
                          <a:pt x="29" y="57"/>
                        </a:cubicBezTo>
                        <a:cubicBezTo>
                          <a:pt x="1387" y="1706"/>
                          <a:pt x="2180" y="3828"/>
                          <a:pt x="2236" y="5986"/>
                        </a:cubicBezTo>
                        <a:lnTo>
                          <a:pt x="2272" y="6014"/>
                        </a:lnTo>
                        <a:cubicBezTo>
                          <a:pt x="2300" y="6014"/>
                          <a:pt x="2300" y="5986"/>
                          <a:pt x="2300" y="5986"/>
                        </a:cubicBezTo>
                        <a:cubicBezTo>
                          <a:pt x="2236" y="3800"/>
                          <a:pt x="1444" y="1677"/>
                          <a:pt x="57" y="29"/>
                        </a:cubicBezTo>
                        <a:cubicBezTo>
                          <a:pt x="57" y="1"/>
                          <a:pt x="29" y="1"/>
                          <a:pt x="2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33" name="Google Shape;540;p37">
                    <a:extLst>
                      <a:ext uri="{FF2B5EF4-FFF2-40B4-BE49-F238E27FC236}">
                        <a16:creationId xmlns:a16="http://schemas.microsoft.com/office/drawing/2014/main" id="{38BEFF08-022E-CD54-E1A0-AC7B789812B0}"/>
                      </a:ext>
                    </a:extLst>
                  </p:cNvPr>
                  <p:cNvSpPr/>
                  <p:nvPr/>
                </p:nvSpPr>
                <p:spPr>
                  <a:xfrm>
                    <a:off x="2902238" y="2798786"/>
                    <a:ext cx="124750" cy="41448"/>
                  </a:xfrm>
                  <a:custGeom>
                    <a:avLst/>
                    <a:gdLst/>
                    <a:ahLst/>
                    <a:cxnLst/>
                    <a:rect l="l" t="t" r="r" b="b"/>
                    <a:pathLst>
                      <a:path w="3687" h="1225" extrusionOk="0">
                        <a:moveTo>
                          <a:pt x="1741" y="1"/>
                        </a:moveTo>
                        <a:cubicBezTo>
                          <a:pt x="1564" y="1"/>
                          <a:pt x="1387" y="15"/>
                          <a:pt x="1210" y="43"/>
                        </a:cubicBezTo>
                        <a:cubicBezTo>
                          <a:pt x="793" y="107"/>
                          <a:pt x="411" y="192"/>
                          <a:pt x="0" y="312"/>
                        </a:cubicBezTo>
                        <a:cubicBezTo>
                          <a:pt x="206" y="666"/>
                          <a:pt x="559" y="899"/>
                          <a:pt x="941" y="1048"/>
                        </a:cubicBezTo>
                        <a:cubicBezTo>
                          <a:pt x="1267" y="1168"/>
                          <a:pt x="1620" y="1224"/>
                          <a:pt x="1946" y="1224"/>
                        </a:cubicBezTo>
                        <a:cubicBezTo>
                          <a:pt x="2384" y="1224"/>
                          <a:pt x="2822" y="1133"/>
                          <a:pt x="3255" y="1133"/>
                        </a:cubicBezTo>
                        <a:cubicBezTo>
                          <a:pt x="3318" y="1133"/>
                          <a:pt x="3382" y="1135"/>
                          <a:pt x="3446" y="1139"/>
                        </a:cubicBezTo>
                        <a:cubicBezTo>
                          <a:pt x="3538" y="1139"/>
                          <a:pt x="3622" y="1139"/>
                          <a:pt x="3686" y="1196"/>
                        </a:cubicBezTo>
                        <a:cubicBezTo>
                          <a:pt x="3594" y="927"/>
                          <a:pt x="3417" y="666"/>
                          <a:pt x="3212" y="460"/>
                        </a:cubicBezTo>
                        <a:cubicBezTo>
                          <a:pt x="2950" y="220"/>
                          <a:pt x="2625" y="107"/>
                          <a:pt x="2271" y="43"/>
                        </a:cubicBezTo>
                        <a:cubicBezTo>
                          <a:pt x="2094" y="15"/>
                          <a:pt x="1917" y="1"/>
                          <a:pt x="1741"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34" name="Google Shape;541;p37">
                    <a:extLst>
                      <a:ext uri="{FF2B5EF4-FFF2-40B4-BE49-F238E27FC236}">
                        <a16:creationId xmlns:a16="http://schemas.microsoft.com/office/drawing/2014/main" id="{CDE4216F-5B17-F917-9256-E921DC211636}"/>
                      </a:ext>
                    </a:extLst>
                  </p:cNvPr>
                  <p:cNvSpPr/>
                  <p:nvPr/>
                </p:nvSpPr>
                <p:spPr>
                  <a:xfrm>
                    <a:off x="2943179" y="2817362"/>
                    <a:ext cx="83809" cy="21925"/>
                  </a:xfrm>
                  <a:custGeom>
                    <a:avLst/>
                    <a:gdLst/>
                    <a:ahLst/>
                    <a:cxnLst/>
                    <a:rect l="l" t="t" r="r" b="b"/>
                    <a:pathLst>
                      <a:path w="2477" h="648" extrusionOk="0">
                        <a:moveTo>
                          <a:pt x="938" y="1"/>
                        </a:moveTo>
                        <a:cubicBezTo>
                          <a:pt x="641" y="1"/>
                          <a:pt x="333" y="35"/>
                          <a:pt x="28" y="60"/>
                        </a:cubicBezTo>
                        <a:cubicBezTo>
                          <a:pt x="28" y="60"/>
                          <a:pt x="0" y="60"/>
                          <a:pt x="0" y="88"/>
                        </a:cubicBezTo>
                        <a:lnTo>
                          <a:pt x="28" y="117"/>
                        </a:lnTo>
                        <a:cubicBezTo>
                          <a:pt x="330" y="97"/>
                          <a:pt x="635" y="61"/>
                          <a:pt x="929" y="61"/>
                        </a:cubicBezTo>
                        <a:cubicBezTo>
                          <a:pt x="1063" y="61"/>
                          <a:pt x="1195" y="68"/>
                          <a:pt x="1323" y="88"/>
                        </a:cubicBezTo>
                        <a:cubicBezTo>
                          <a:pt x="1769" y="145"/>
                          <a:pt x="2151" y="322"/>
                          <a:pt x="2412" y="619"/>
                        </a:cubicBezTo>
                        <a:lnTo>
                          <a:pt x="2448" y="647"/>
                        </a:lnTo>
                        <a:cubicBezTo>
                          <a:pt x="2448" y="647"/>
                          <a:pt x="2476" y="647"/>
                          <a:pt x="2476" y="619"/>
                        </a:cubicBezTo>
                        <a:lnTo>
                          <a:pt x="2476" y="590"/>
                        </a:lnTo>
                        <a:cubicBezTo>
                          <a:pt x="2179" y="293"/>
                          <a:pt x="1797" y="88"/>
                          <a:pt x="1323" y="25"/>
                        </a:cubicBezTo>
                        <a:cubicBezTo>
                          <a:pt x="1198" y="7"/>
                          <a:pt x="1069" y="1"/>
                          <a:pt x="938"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35" name="Google Shape;542;p37">
                    <a:extLst>
                      <a:ext uri="{FF2B5EF4-FFF2-40B4-BE49-F238E27FC236}">
                        <a16:creationId xmlns:a16="http://schemas.microsoft.com/office/drawing/2014/main" id="{73489CEF-E625-2331-D09E-8584F399E9B3}"/>
                      </a:ext>
                    </a:extLst>
                  </p:cNvPr>
                  <p:cNvSpPr/>
                  <p:nvPr/>
                </p:nvSpPr>
                <p:spPr>
                  <a:xfrm>
                    <a:off x="3041777" y="2741570"/>
                    <a:ext cx="60835" cy="126678"/>
                  </a:xfrm>
                  <a:custGeom>
                    <a:avLst/>
                    <a:gdLst/>
                    <a:ahLst/>
                    <a:cxnLst/>
                    <a:rect l="l" t="t" r="r" b="b"/>
                    <a:pathLst>
                      <a:path w="1798" h="3744" extrusionOk="0">
                        <a:moveTo>
                          <a:pt x="1387" y="1"/>
                        </a:moveTo>
                        <a:cubicBezTo>
                          <a:pt x="1267" y="319"/>
                          <a:pt x="1062" y="616"/>
                          <a:pt x="828" y="885"/>
                        </a:cubicBezTo>
                        <a:cubicBezTo>
                          <a:pt x="652" y="1062"/>
                          <a:pt x="531" y="1203"/>
                          <a:pt x="383" y="1416"/>
                        </a:cubicBezTo>
                        <a:cubicBezTo>
                          <a:pt x="270" y="1621"/>
                          <a:pt x="206" y="1883"/>
                          <a:pt x="149" y="2151"/>
                        </a:cubicBezTo>
                        <a:cubicBezTo>
                          <a:pt x="93" y="2413"/>
                          <a:pt x="64" y="2710"/>
                          <a:pt x="64" y="2972"/>
                        </a:cubicBezTo>
                        <a:cubicBezTo>
                          <a:pt x="29" y="3213"/>
                          <a:pt x="1" y="3474"/>
                          <a:pt x="149" y="3679"/>
                        </a:cubicBezTo>
                        <a:cubicBezTo>
                          <a:pt x="178" y="3715"/>
                          <a:pt x="206" y="3743"/>
                          <a:pt x="241" y="3743"/>
                        </a:cubicBezTo>
                        <a:cubicBezTo>
                          <a:pt x="270" y="3743"/>
                          <a:pt x="298" y="3715"/>
                          <a:pt x="326" y="3679"/>
                        </a:cubicBezTo>
                        <a:cubicBezTo>
                          <a:pt x="503" y="3503"/>
                          <a:pt x="623" y="3297"/>
                          <a:pt x="736" y="3064"/>
                        </a:cubicBezTo>
                        <a:cubicBezTo>
                          <a:pt x="857" y="2887"/>
                          <a:pt x="913" y="2710"/>
                          <a:pt x="1005" y="2533"/>
                        </a:cubicBezTo>
                        <a:cubicBezTo>
                          <a:pt x="1182" y="2300"/>
                          <a:pt x="1416" y="2059"/>
                          <a:pt x="1592" y="1826"/>
                        </a:cubicBezTo>
                        <a:cubicBezTo>
                          <a:pt x="1656" y="1734"/>
                          <a:pt x="1684" y="1649"/>
                          <a:pt x="1713" y="1557"/>
                        </a:cubicBezTo>
                        <a:cubicBezTo>
                          <a:pt x="1798" y="1295"/>
                          <a:pt x="1798" y="1027"/>
                          <a:pt x="1713" y="765"/>
                        </a:cubicBezTo>
                        <a:cubicBezTo>
                          <a:pt x="1656" y="496"/>
                          <a:pt x="1536" y="234"/>
                          <a:pt x="1387"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36" name="Google Shape;543;p37">
                    <a:extLst>
                      <a:ext uri="{FF2B5EF4-FFF2-40B4-BE49-F238E27FC236}">
                        <a16:creationId xmlns:a16="http://schemas.microsoft.com/office/drawing/2014/main" id="{FD2A2F66-A370-7467-332C-8DEC3F0C6861}"/>
                      </a:ext>
                    </a:extLst>
                  </p:cNvPr>
                  <p:cNvSpPr/>
                  <p:nvPr/>
                </p:nvSpPr>
                <p:spPr>
                  <a:xfrm>
                    <a:off x="3041777" y="2793508"/>
                    <a:ext cx="28049" cy="111588"/>
                  </a:xfrm>
                  <a:custGeom>
                    <a:avLst/>
                    <a:gdLst/>
                    <a:ahLst/>
                    <a:cxnLst/>
                    <a:rect l="l" t="t" r="r" b="b"/>
                    <a:pathLst>
                      <a:path w="829" h="3298" extrusionOk="0">
                        <a:moveTo>
                          <a:pt x="800" y="1"/>
                        </a:moveTo>
                        <a:cubicBezTo>
                          <a:pt x="793" y="1"/>
                          <a:pt x="786" y="8"/>
                          <a:pt x="772" y="22"/>
                        </a:cubicBezTo>
                        <a:cubicBezTo>
                          <a:pt x="475" y="496"/>
                          <a:pt x="298" y="1083"/>
                          <a:pt x="241" y="1649"/>
                        </a:cubicBezTo>
                        <a:cubicBezTo>
                          <a:pt x="206" y="1826"/>
                          <a:pt x="178" y="2003"/>
                          <a:pt x="149" y="2180"/>
                        </a:cubicBezTo>
                        <a:cubicBezTo>
                          <a:pt x="93" y="2534"/>
                          <a:pt x="1" y="2887"/>
                          <a:pt x="64" y="3269"/>
                        </a:cubicBezTo>
                        <a:cubicBezTo>
                          <a:pt x="64" y="3269"/>
                          <a:pt x="64" y="3298"/>
                          <a:pt x="93" y="3298"/>
                        </a:cubicBezTo>
                        <a:cubicBezTo>
                          <a:pt x="121" y="3298"/>
                          <a:pt x="121" y="3269"/>
                          <a:pt x="121" y="3269"/>
                        </a:cubicBezTo>
                        <a:cubicBezTo>
                          <a:pt x="64" y="2887"/>
                          <a:pt x="149" y="2534"/>
                          <a:pt x="206" y="2180"/>
                        </a:cubicBezTo>
                        <a:cubicBezTo>
                          <a:pt x="241" y="2003"/>
                          <a:pt x="270" y="1826"/>
                          <a:pt x="298" y="1649"/>
                        </a:cubicBezTo>
                        <a:cubicBezTo>
                          <a:pt x="354" y="1083"/>
                          <a:pt x="531" y="524"/>
                          <a:pt x="828" y="57"/>
                        </a:cubicBezTo>
                        <a:lnTo>
                          <a:pt x="828" y="22"/>
                        </a:lnTo>
                        <a:cubicBezTo>
                          <a:pt x="814" y="8"/>
                          <a:pt x="807" y="1"/>
                          <a:pt x="80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37" name="Google Shape;544;p37">
                    <a:extLst>
                      <a:ext uri="{FF2B5EF4-FFF2-40B4-BE49-F238E27FC236}">
                        <a16:creationId xmlns:a16="http://schemas.microsoft.com/office/drawing/2014/main" id="{8392C619-79D3-AE61-F390-C5D6D7C8E747}"/>
                      </a:ext>
                    </a:extLst>
                  </p:cNvPr>
                  <p:cNvSpPr/>
                  <p:nvPr/>
                </p:nvSpPr>
                <p:spPr>
                  <a:xfrm>
                    <a:off x="2957052" y="2889974"/>
                    <a:ext cx="160649" cy="74978"/>
                  </a:xfrm>
                  <a:custGeom>
                    <a:avLst/>
                    <a:gdLst/>
                    <a:ahLst/>
                    <a:cxnLst/>
                    <a:rect l="l" t="t" r="r" b="b"/>
                    <a:pathLst>
                      <a:path w="4748" h="2216" extrusionOk="0">
                        <a:moveTo>
                          <a:pt x="0" y="1"/>
                        </a:moveTo>
                        <a:cubicBezTo>
                          <a:pt x="149" y="857"/>
                          <a:pt x="680" y="1741"/>
                          <a:pt x="1387" y="2187"/>
                        </a:cubicBezTo>
                        <a:cubicBezTo>
                          <a:pt x="1444" y="2215"/>
                          <a:pt x="1507" y="2215"/>
                          <a:pt x="1564" y="2215"/>
                        </a:cubicBezTo>
                        <a:lnTo>
                          <a:pt x="3184" y="2215"/>
                        </a:lnTo>
                        <a:cubicBezTo>
                          <a:pt x="3240" y="2215"/>
                          <a:pt x="3304" y="2215"/>
                          <a:pt x="3361" y="2187"/>
                        </a:cubicBezTo>
                        <a:cubicBezTo>
                          <a:pt x="4068" y="1741"/>
                          <a:pt x="4599" y="857"/>
                          <a:pt x="474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grpSp>
            <p:grpSp>
              <p:nvGrpSpPr>
                <p:cNvPr id="66" name="Google Shape;545;p37">
                  <a:extLst>
                    <a:ext uri="{FF2B5EF4-FFF2-40B4-BE49-F238E27FC236}">
                      <a16:creationId xmlns:a16="http://schemas.microsoft.com/office/drawing/2014/main" id="{1DE16A41-89F2-8CA3-1B49-4B7697C42C8A}"/>
                    </a:ext>
                  </a:extLst>
                </p:cNvPr>
                <p:cNvGrpSpPr/>
                <p:nvPr/>
              </p:nvGrpSpPr>
              <p:grpSpPr>
                <a:xfrm>
                  <a:off x="4137001" y="3078323"/>
                  <a:ext cx="232450" cy="127628"/>
                  <a:chOff x="4015301" y="2838273"/>
                  <a:chExt cx="232450" cy="127628"/>
                </a:xfrm>
              </p:grpSpPr>
              <p:sp>
                <p:nvSpPr>
                  <p:cNvPr id="128" name="Google Shape;546;p37">
                    <a:extLst>
                      <a:ext uri="{FF2B5EF4-FFF2-40B4-BE49-F238E27FC236}">
                        <a16:creationId xmlns:a16="http://schemas.microsoft.com/office/drawing/2014/main" id="{544CE1AF-6AA8-5913-28B3-0BDD0DB41B48}"/>
                      </a:ext>
                    </a:extLst>
                  </p:cNvPr>
                  <p:cNvSpPr/>
                  <p:nvPr/>
                </p:nvSpPr>
                <p:spPr>
                  <a:xfrm>
                    <a:off x="4015301" y="2948882"/>
                    <a:ext cx="213533" cy="17019"/>
                  </a:xfrm>
                  <a:custGeom>
                    <a:avLst/>
                    <a:gdLst/>
                    <a:ahLst/>
                    <a:cxnLst/>
                    <a:rect l="l" t="t" r="r" b="b"/>
                    <a:pathLst>
                      <a:path w="6311" h="503" extrusionOk="0">
                        <a:moveTo>
                          <a:pt x="0" y="0"/>
                        </a:moveTo>
                        <a:lnTo>
                          <a:pt x="0" y="502"/>
                        </a:lnTo>
                        <a:lnTo>
                          <a:pt x="6310" y="502"/>
                        </a:lnTo>
                        <a:lnTo>
                          <a:pt x="6310"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29" name="Google Shape;547;p37">
                    <a:extLst>
                      <a:ext uri="{FF2B5EF4-FFF2-40B4-BE49-F238E27FC236}">
                        <a16:creationId xmlns:a16="http://schemas.microsoft.com/office/drawing/2014/main" id="{3AFD400D-3E8D-7792-7696-6EF5815B9CE0}"/>
                      </a:ext>
                    </a:extLst>
                  </p:cNvPr>
                  <p:cNvSpPr/>
                  <p:nvPr/>
                </p:nvSpPr>
                <p:spPr>
                  <a:xfrm>
                    <a:off x="4130918" y="2838273"/>
                    <a:ext cx="101742" cy="111588"/>
                  </a:xfrm>
                  <a:custGeom>
                    <a:avLst/>
                    <a:gdLst/>
                    <a:ahLst/>
                    <a:cxnLst/>
                    <a:rect l="l" t="t" r="r" b="b"/>
                    <a:pathLst>
                      <a:path w="3007" h="3298" extrusionOk="0">
                        <a:moveTo>
                          <a:pt x="0" y="1"/>
                        </a:moveTo>
                        <a:lnTo>
                          <a:pt x="594" y="3297"/>
                        </a:lnTo>
                        <a:lnTo>
                          <a:pt x="2363" y="3297"/>
                        </a:lnTo>
                        <a:lnTo>
                          <a:pt x="3007"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30" name="Google Shape;548;p37">
                    <a:extLst>
                      <a:ext uri="{FF2B5EF4-FFF2-40B4-BE49-F238E27FC236}">
                        <a16:creationId xmlns:a16="http://schemas.microsoft.com/office/drawing/2014/main" id="{C9F98D59-AF61-C20E-3933-936FBD4985A6}"/>
                      </a:ext>
                    </a:extLst>
                  </p:cNvPr>
                  <p:cNvSpPr/>
                  <p:nvPr/>
                </p:nvSpPr>
                <p:spPr>
                  <a:xfrm>
                    <a:off x="4166818" y="2861856"/>
                    <a:ext cx="80933" cy="62155"/>
                  </a:xfrm>
                  <a:custGeom>
                    <a:avLst/>
                    <a:gdLst/>
                    <a:ahLst/>
                    <a:cxnLst/>
                    <a:rect l="l" t="t" r="r" b="b"/>
                    <a:pathLst>
                      <a:path w="2392" h="1837" extrusionOk="0">
                        <a:moveTo>
                          <a:pt x="1978" y="0"/>
                        </a:moveTo>
                        <a:cubicBezTo>
                          <a:pt x="1951" y="0"/>
                          <a:pt x="1921" y="4"/>
                          <a:pt x="1889" y="11"/>
                        </a:cubicBezTo>
                        <a:cubicBezTo>
                          <a:pt x="1564" y="40"/>
                          <a:pt x="1238" y="124"/>
                          <a:pt x="948" y="273"/>
                        </a:cubicBezTo>
                        <a:cubicBezTo>
                          <a:pt x="913" y="273"/>
                          <a:pt x="884" y="337"/>
                          <a:pt x="913" y="365"/>
                        </a:cubicBezTo>
                        <a:cubicBezTo>
                          <a:pt x="913" y="393"/>
                          <a:pt x="948" y="393"/>
                          <a:pt x="976" y="393"/>
                        </a:cubicBezTo>
                        <a:cubicBezTo>
                          <a:pt x="1266" y="245"/>
                          <a:pt x="1592" y="160"/>
                          <a:pt x="1917" y="124"/>
                        </a:cubicBezTo>
                        <a:cubicBezTo>
                          <a:pt x="1933" y="116"/>
                          <a:pt x="1950" y="113"/>
                          <a:pt x="1967" y="113"/>
                        </a:cubicBezTo>
                        <a:cubicBezTo>
                          <a:pt x="2010" y="113"/>
                          <a:pt x="2054" y="135"/>
                          <a:pt x="2094" y="160"/>
                        </a:cubicBezTo>
                        <a:cubicBezTo>
                          <a:pt x="2214" y="245"/>
                          <a:pt x="2214" y="365"/>
                          <a:pt x="2151" y="542"/>
                        </a:cubicBezTo>
                        <a:lnTo>
                          <a:pt x="1832" y="1511"/>
                        </a:lnTo>
                        <a:cubicBezTo>
                          <a:pt x="1797" y="1603"/>
                          <a:pt x="1712" y="1660"/>
                          <a:pt x="1620" y="1660"/>
                        </a:cubicBezTo>
                        <a:cubicBezTo>
                          <a:pt x="1426" y="1649"/>
                          <a:pt x="1237" y="1643"/>
                          <a:pt x="1048" y="1643"/>
                        </a:cubicBezTo>
                        <a:cubicBezTo>
                          <a:pt x="722" y="1643"/>
                          <a:pt x="400" y="1662"/>
                          <a:pt x="64" y="1716"/>
                        </a:cubicBezTo>
                        <a:cubicBezTo>
                          <a:pt x="28" y="1716"/>
                          <a:pt x="0" y="1752"/>
                          <a:pt x="0" y="1780"/>
                        </a:cubicBezTo>
                        <a:cubicBezTo>
                          <a:pt x="28" y="1808"/>
                          <a:pt x="28" y="1836"/>
                          <a:pt x="64" y="1836"/>
                        </a:cubicBezTo>
                        <a:lnTo>
                          <a:pt x="92" y="1836"/>
                        </a:lnTo>
                        <a:cubicBezTo>
                          <a:pt x="411" y="1783"/>
                          <a:pt x="726" y="1763"/>
                          <a:pt x="1050" y="1763"/>
                        </a:cubicBezTo>
                        <a:cubicBezTo>
                          <a:pt x="1237" y="1763"/>
                          <a:pt x="1426" y="1769"/>
                          <a:pt x="1620" y="1780"/>
                        </a:cubicBezTo>
                        <a:cubicBezTo>
                          <a:pt x="1769" y="1780"/>
                          <a:pt x="1889" y="1688"/>
                          <a:pt x="1946" y="1539"/>
                        </a:cubicBezTo>
                        <a:lnTo>
                          <a:pt x="2271" y="570"/>
                        </a:lnTo>
                        <a:cubicBezTo>
                          <a:pt x="2299" y="450"/>
                          <a:pt x="2391" y="188"/>
                          <a:pt x="2151" y="68"/>
                        </a:cubicBezTo>
                        <a:cubicBezTo>
                          <a:pt x="2109" y="26"/>
                          <a:pt x="2053" y="0"/>
                          <a:pt x="1978"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grpSp>
            <p:grpSp>
              <p:nvGrpSpPr>
                <p:cNvPr id="67" name="Google Shape;549;p37">
                  <a:extLst>
                    <a:ext uri="{FF2B5EF4-FFF2-40B4-BE49-F238E27FC236}">
                      <a16:creationId xmlns:a16="http://schemas.microsoft.com/office/drawing/2014/main" id="{F1EA20D5-DCCD-B081-8E26-92233B9B286A}"/>
                    </a:ext>
                  </a:extLst>
                </p:cNvPr>
                <p:cNvGrpSpPr/>
                <p:nvPr/>
              </p:nvGrpSpPr>
              <p:grpSpPr>
                <a:xfrm>
                  <a:off x="3705154" y="2353574"/>
                  <a:ext cx="430900" cy="135174"/>
                  <a:chOff x="3583454" y="2026924"/>
                  <a:chExt cx="430900" cy="135174"/>
                </a:xfrm>
              </p:grpSpPr>
              <p:sp>
                <p:nvSpPr>
                  <p:cNvPr id="108" name="Google Shape;550;p37">
                    <a:extLst>
                      <a:ext uri="{FF2B5EF4-FFF2-40B4-BE49-F238E27FC236}">
                        <a16:creationId xmlns:a16="http://schemas.microsoft.com/office/drawing/2014/main" id="{BA1FDF3C-81FC-7450-7DEE-D4D70FD3CCB9}"/>
                      </a:ext>
                    </a:extLst>
                  </p:cNvPr>
                  <p:cNvSpPr/>
                  <p:nvPr/>
                </p:nvSpPr>
                <p:spPr>
                  <a:xfrm>
                    <a:off x="3754867" y="2128093"/>
                    <a:ext cx="32109" cy="30891"/>
                  </a:xfrm>
                  <a:custGeom>
                    <a:avLst/>
                    <a:gdLst/>
                    <a:ahLst/>
                    <a:cxnLst/>
                    <a:rect l="l" t="t" r="r" b="b"/>
                    <a:pathLst>
                      <a:path w="949"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09" name="Google Shape;551;p37">
                    <a:extLst>
                      <a:ext uri="{FF2B5EF4-FFF2-40B4-BE49-F238E27FC236}">
                        <a16:creationId xmlns:a16="http://schemas.microsoft.com/office/drawing/2014/main" id="{02B0038A-9122-1E36-7170-A912D19FAEB9}"/>
                      </a:ext>
                    </a:extLst>
                  </p:cNvPr>
                  <p:cNvSpPr/>
                  <p:nvPr/>
                </p:nvSpPr>
                <p:spPr>
                  <a:xfrm>
                    <a:off x="3801763" y="2125217"/>
                    <a:ext cx="58941" cy="33767"/>
                  </a:xfrm>
                  <a:custGeom>
                    <a:avLst/>
                    <a:gdLst/>
                    <a:ahLst/>
                    <a:cxnLst/>
                    <a:rect l="l" t="t" r="r" b="b"/>
                    <a:pathLst>
                      <a:path w="1742" h="998" extrusionOk="0">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10" name="Google Shape;552;p37">
                    <a:extLst>
                      <a:ext uri="{FF2B5EF4-FFF2-40B4-BE49-F238E27FC236}">
                        <a16:creationId xmlns:a16="http://schemas.microsoft.com/office/drawing/2014/main" id="{BE0A2337-6A58-5217-E383-DACC71F00EE3}"/>
                      </a:ext>
                    </a:extLst>
                  </p:cNvPr>
                  <p:cNvSpPr/>
                  <p:nvPr/>
                </p:nvSpPr>
                <p:spPr>
                  <a:xfrm>
                    <a:off x="3871668" y="2125217"/>
                    <a:ext cx="34985" cy="35933"/>
                  </a:xfrm>
                  <a:custGeom>
                    <a:avLst/>
                    <a:gdLst/>
                    <a:ahLst/>
                    <a:cxnLst/>
                    <a:rect l="l" t="t" r="r" b="b"/>
                    <a:pathLst>
                      <a:path w="1034" h="1062" extrusionOk="0">
                        <a:moveTo>
                          <a:pt x="941" y="0"/>
                        </a:moveTo>
                        <a:lnTo>
                          <a:pt x="0" y="969"/>
                        </a:lnTo>
                        <a:lnTo>
                          <a:pt x="85" y="1061"/>
                        </a:lnTo>
                        <a:lnTo>
                          <a:pt x="1033" y="85"/>
                        </a:lnTo>
                        <a:lnTo>
                          <a:pt x="941"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11" name="Google Shape;553;p37">
                    <a:extLst>
                      <a:ext uri="{FF2B5EF4-FFF2-40B4-BE49-F238E27FC236}">
                        <a16:creationId xmlns:a16="http://schemas.microsoft.com/office/drawing/2014/main" id="{54900C82-3FD2-82F5-96F4-27A6517E3746}"/>
                      </a:ext>
                    </a:extLst>
                  </p:cNvPr>
                  <p:cNvSpPr/>
                  <p:nvPr/>
                </p:nvSpPr>
                <p:spPr>
                  <a:xfrm>
                    <a:off x="3889635" y="2125217"/>
                    <a:ext cx="35933" cy="35933"/>
                  </a:xfrm>
                  <a:custGeom>
                    <a:avLst/>
                    <a:gdLst/>
                    <a:ahLst/>
                    <a:cxnLst/>
                    <a:rect l="l" t="t" r="r" b="b"/>
                    <a:pathLst>
                      <a:path w="1062" h="1062" extrusionOk="0">
                        <a:moveTo>
                          <a:pt x="941" y="0"/>
                        </a:moveTo>
                        <a:lnTo>
                          <a:pt x="0" y="969"/>
                        </a:lnTo>
                        <a:lnTo>
                          <a:pt x="120" y="1061"/>
                        </a:lnTo>
                        <a:lnTo>
                          <a:pt x="1061" y="85"/>
                        </a:lnTo>
                        <a:lnTo>
                          <a:pt x="941"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12" name="Google Shape;554;p37">
                    <a:extLst>
                      <a:ext uri="{FF2B5EF4-FFF2-40B4-BE49-F238E27FC236}">
                        <a16:creationId xmlns:a16="http://schemas.microsoft.com/office/drawing/2014/main" id="{AECBD3F1-2B95-CD2B-4493-716C89B38CEA}"/>
                      </a:ext>
                    </a:extLst>
                  </p:cNvPr>
                  <p:cNvSpPr/>
                  <p:nvPr/>
                </p:nvSpPr>
                <p:spPr>
                  <a:xfrm>
                    <a:off x="3937479" y="2123052"/>
                    <a:ext cx="10117" cy="34985"/>
                  </a:xfrm>
                  <a:custGeom>
                    <a:avLst/>
                    <a:gdLst/>
                    <a:ahLst/>
                    <a:cxnLst/>
                    <a:rect l="l" t="t" r="r" b="b"/>
                    <a:pathLst>
                      <a:path w="299" h="1034" extrusionOk="0">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13" name="Google Shape;555;p37">
                    <a:extLst>
                      <a:ext uri="{FF2B5EF4-FFF2-40B4-BE49-F238E27FC236}">
                        <a16:creationId xmlns:a16="http://schemas.microsoft.com/office/drawing/2014/main" id="{8079A859-2128-276F-B474-E8D97E2FE6F7}"/>
                      </a:ext>
                    </a:extLst>
                  </p:cNvPr>
                  <p:cNvSpPr/>
                  <p:nvPr/>
                </p:nvSpPr>
                <p:spPr>
                  <a:xfrm>
                    <a:off x="3959506" y="2123052"/>
                    <a:ext cx="24936" cy="39046"/>
                  </a:xfrm>
                  <a:custGeom>
                    <a:avLst/>
                    <a:gdLst/>
                    <a:ahLst/>
                    <a:cxnLst/>
                    <a:rect l="l" t="t" r="r" b="b"/>
                    <a:pathLst>
                      <a:path w="737" h="1154" extrusionOk="0">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14" name="Google Shape;556;p37">
                    <a:extLst>
                      <a:ext uri="{FF2B5EF4-FFF2-40B4-BE49-F238E27FC236}">
                        <a16:creationId xmlns:a16="http://schemas.microsoft.com/office/drawing/2014/main" id="{6B18FCE5-BF61-253F-19AF-1BAFDCE7D9CE}"/>
                      </a:ext>
                    </a:extLst>
                  </p:cNvPr>
                  <p:cNvSpPr/>
                  <p:nvPr/>
                </p:nvSpPr>
                <p:spPr>
                  <a:xfrm>
                    <a:off x="3989451" y="2123052"/>
                    <a:ext cx="24903" cy="39046"/>
                  </a:xfrm>
                  <a:custGeom>
                    <a:avLst/>
                    <a:gdLst/>
                    <a:ahLst/>
                    <a:cxnLst/>
                    <a:rect l="l" t="t" r="r" b="b"/>
                    <a:pathLst>
                      <a:path w="736" h="1154" extrusionOk="0">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15" name="Google Shape;557;p37">
                    <a:extLst>
                      <a:ext uri="{FF2B5EF4-FFF2-40B4-BE49-F238E27FC236}">
                        <a16:creationId xmlns:a16="http://schemas.microsoft.com/office/drawing/2014/main" id="{1E525AC5-1FCB-A7CD-6ECB-7B14639FE2DE}"/>
                      </a:ext>
                    </a:extLst>
                  </p:cNvPr>
                  <p:cNvSpPr/>
                  <p:nvPr/>
                </p:nvSpPr>
                <p:spPr>
                  <a:xfrm>
                    <a:off x="3656235"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16" name="Google Shape;558;p37">
                    <a:extLst>
                      <a:ext uri="{FF2B5EF4-FFF2-40B4-BE49-F238E27FC236}">
                        <a16:creationId xmlns:a16="http://schemas.microsoft.com/office/drawing/2014/main" id="{7B6236AF-1878-DF3A-675B-1163419F202B}"/>
                      </a:ext>
                    </a:extLst>
                  </p:cNvPr>
                  <p:cNvSpPr/>
                  <p:nvPr/>
                </p:nvSpPr>
                <p:spPr>
                  <a:xfrm>
                    <a:off x="3673221"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17" name="Google Shape;559;p37">
                    <a:extLst>
                      <a:ext uri="{FF2B5EF4-FFF2-40B4-BE49-F238E27FC236}">
                        <a16:creationId xmlns:a16="http://schemas.microsoft.com/office/drawing/2014/main" id="{E160AD32-290E-DE99-581B-032DDA9A66A9}"/>
                      </a:ext>
                    </a:extLst>
                  </p:cNvPr>
                  <p:cNvSpPr/>
                  <p:nvPr/>
                </p:nvSpPr>
                <p:spPr>
                  <a:xfrm>
                    <a:off x="3706989" y="2034233"/>
                    <a:ext cx="26121" cy="38098"/>
                  </a:xfrm>
                  <a:custGeom>
                    <a:avLst/>
                    <a:gdLst/>
                    <a:ahLst/>
                    <a:cxnLst/>
                    <a:rect l="l" t="t" r="r" b="b"/>
                    <a:pathLst>
                      <a:path w="772" h="1126" extrusionOk="0">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18" name="Google Shape;560;p37">
                    <a:extLst>
                      <a:ext uri="{FF2B5EF4-FFF2-40B4-BE49-F238E27FC236}">
                        <a16:creationId xmlns:a16="http://schemas.microsoft.com/office/drawing/2014/main" id="{1D54CD10-7A2D-54F1-2DE0-672F01E397F6}"/>
                      </a:ext>
                    </a:extLst>
                  </p:cNvPr>
                  <p:cNvSpPr/>
                  <p:nvPr/>
                </p:nvSpPr>
                <p:spPr>
                  <a:xfrm>
                    <a:off x="3753885" y="2037346"/>
                    <a:ext cx="4128" cy="37861"/>
                  </a:xfrm>
                  <a:custGeom>
                    <a:avLst/>
                    <a:gdLst/>
                    <a:ahLst/>
                    <a:cxnLst/>
                    <a:rect l="l" t="t" r="r" b="b"/>
                    <a:pathLst>
                      <a:path w="122" h="1119" extrusionOk="0">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19" name="Google Shape;561;p37">
                    <a:extLst>
                      <a:ext uri="{FF2B5EF4-FFF2-40B4-BE49-F238E27FC236}">
                        <a16:creationId xmlns:a16="http://schemas.microsoft.com/office/drawing/2014/main" id="{6DD087E6-B046-9CEA-8C9E-5D51883D3553}"/>
                      </a:ext>
                    </a:extLst>
                  </p:cNvPr>
                  <p:cNvSpPr/>
                  <p:nvPr/>
                </p:nvSpPr>
                <p:spPr>
                  <a:xfrm>
                    <a:off x="3771852" y="2041440"/>
                    <a:ext cx="20132" cy="31873"/>
                  </a:xfrm>
                  <a:custGeom>
                    <a:avLst/>
                    <a:gdLst/>
                    <a:ahLst/>
                    <a:cxnLst/>
                    <a:rect l="l" t="t" r="r" b="b"/>
                    <a:pathLst>
                      <a:path w="595" h="942" extrusionOk="0">
                        <a:moveTo>
                          <a:pt x="0" y="0"/>
                        </a:moveTo>
                        <a:lnTo>
                          <a:pt x="0" y="941"/>
                        </a:lnTo>
                        <a:lnTo>
                          <a:pt x="595" y="941"/>
                        </a:lnTo>
                        <a:lnTo>
                          <a:pt x="595"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20" name="Google Shape;562;p37">
                    <a:extLst>
                      <a:ext uri="{FF2B5EF4-FFF2-40B4-BE49-F238E27FC236}">
                        <a16:creationId xmlns:a16="http://schemas.microsoft.com/office/drawing/2014/main" id="{1B0684CB-6DCA-0E1D-2A9A-E16A91873655}"/>
                      </a:ext>
                    </a:extLst>
                  </p:cNvPr>
                  <p:cNvSpPr/>
                  <p:nvPr/>
                </p:nvSpPr>
                <p:spPr>
                  <a:xfrm>
                    <a:off x="3803929" y="2039274"/>
                    <a:ext cx="32820" cy="35933"/>
                  </a:xfrm>
                  <a:custGeom>
                    <a:avLst/>
                    <a:gdLst/>
                    <a:ahLst/>
                    <a:cxnLst/>
                    <a:rect l="l" t="t" r="r" b="b"/>
                    <a:pathLst>
                      <a:path w="970" h="1062" extrusionOk="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21" name="Google Shape;563;p37">
                    <a:extLst>
                      <a:ext uri="{FF2B5EF4-FFF2-40B4-BE49-F238E27FC236}">
                        <a16:creationId xmlns:a16="http://schemas.microsoft.com/office/drawing/2014/main" id="{6AB3CA53-342C-8E42-4D93-7BA6F0D51FD4}"/>
                      </a:ext>
                    </a:extLst>
                  </p:cNvPr>
                  <p:cNvSpPr/>
                  <p:nvPr/>
                </p:nvSpPr>
                <p:spPr>
                  <a:xfrm>
                    <a:off x="3847746" y="2041440"/>
                    <a:ext cx="32820" cy="31873"/>
                  </a:xfrm>
                  <a:custGeom>
                    <a:avLst/>
                    <a:gdLst/>
                    <a:ahLst/>
                    <a:cxnLst/>
                    <a:rect l="l" t="t" r="r" b="b"/>
                    <a:pathLst>
                      <a:path w="970" h="942" extrusionOk="0">
                        <a:moveTo>
                          <a:pt x="0" y="0"/>
                        </a:moveTo>
                        <a:lnTo>
                          <a:pt x="0" y="941"/>
                        </a:lnTo>
                        <a:lnTo>
                          <a:pt x="969" y="941"/>
                        </a:lnTo>
                        <a:lnTo>
                          <a:pt x="969"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22" name="Google Shape;564;p37">
                    <a:extLst>
                      <a:ext uri="{FF2B5EF4-FFF2-40B4-BE49-F238E27FC236}">
                        <a16:creationId xmlns:a16="http://schemas.microsoft.com/office/drawing/2014/main" id="{5658BBB2-7D33-C48D-FA01-C1344DC42C1D}"/>
                      </a:ext>
                    </a:extLst>
                  </p:cNvPr>
                  <p:cNvSpPr/>
                  <p:nvPr/>
                </p:nvSpPr>
                <p:spPr>
                  <a:xfrm>
                    <a:off x="3892477" y="2026924"/>
                    <a:ext cx="25173" cy="64320"/>
                  </a:xfrm>
                  <a:custGeom>
                    <a:avLst/>
                    <a:gdLst/>
                    <a:ahLst/>
                    <a:cxnLst/>
                    <a:rect l="l" t="t" r="r" b="b"/>
                    <a:pathLst>
                      <a:path w="744" h="1901" extrusionOk="0">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23" name="Google Shape;565;p37">
                    <a:extLst>
                      <a:ext uri="{FF2B5EF4-FFF2-40B4-BE49-F238E27FC236}">
                        <a16:creationId xmlns:a16="http://schemas.microsoft.com/office/drawing/2014/main" id="{F951DFF0-CB84-FC90-E4FC-882103A5FE07}"/>
                      </a:ext>
                    </a:extLst>
                  </p:cNvPr>
                  <p:cNvSpPr/>
                  <p:nvPr/>
                </p:nvSpPr>
                <p:spPr>
                  <a:xfrm>
                    <a:off x="3928411" y="2028278"/>
                    <a:ext cx="11030" cy="59854"/>
                  </a:xfrm>
                  <a:custGeom>
                    <a:avLst/>
                    <a:gdLst/>
                    <a:ahLst/>
                    <a:cxnLst/>
                    <a:rect l="l" t="t" r="r" b="b"/>
                    <a:pathLst>
                      <a:path w="326" h="1769" extrusionOk="0">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24" name="Google Shape;566;p37">
                    <a:extLst>
                      <a:ext uri="{FF2B5EF4-FFF2-40B4-BE49-F238E27FC236}">
                        <a16:creationId xmlns:a16="http://schemas.microsoft.com/office/drawing/2014/main" id="{9E786CFC-1F89-B809-B9F1-CA6BA78D344B}"/>
                      </a:ext>
                    </a:extLst>
                  </p:cNvPr>
                  <p:cNvSpPr/>
                  <p:nvPr/>
                </p:nvSpPr>
                <p:spPr>
                  <a:xfrm>
                    <a:off x="3941573" y="2027296"/>
                    <a:ext cx="14854" cy="68990"/>
                  </a:xfrm>
                  <a:custGeom>
                    <a:avLst/>
                    <a:gdLst/>
                    <a:ahLst/>
                    <a:cxnLst/>
                    <a:rect l="l" t="t" r="r" b="b"/>
                    <a:pathLst>
                      <a:path w="439" h="2039" extrusionOk="0">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25" name="Google Shape;567;p37">
                    <a:extLst>
                      <a:ext uri="{FF2B5EF4-FFF2-40B4-BE49-F238E27FC236}">
                        <a16:creationId xmlns:a16="http://schemas.microsoft.com/office/drawing/2014/main" id="{B6EBCD1E-E1BB-F4CF-AC45-1489C31E04B7}"/>
                      </a:ext>
                    </a:extLst>
                  </p:cNvPr>
                  <p:cNvSpPr/>
                  <p:nvPr/>
                </p:nvSpPr>
                <p:spPr>
                  <a:xfrm>
                    <a:off x="3622264" y="2026924"/>
                    <a:ext cx="24903" cy="64320"/>
                  </a:xfrm>
                  <a:custGeom>
                    <a:avLst/>
                    <a:gdLst/>
                    <a:ahLst/>
                    <a:cxnLst/>
                    <a:rect l="l" t="t" r="r" b="b"/>
                    <a:pathLst>
                      <a:path w="736" h="1901" extrusionOk="0">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26" name="Google Shape;568;p37">
                    <a:extLst>
                      <a:ext uri="{FF2B5EF4-FFF2-40B4-BE49-F238E27FC236}">
                        <a16:creationId xmlns:a16="http://schemas.microsoft.com/office/drawing/2014/main" id="{4AD8C7D0-E6C4-529A-021E-D9F952CA2142}"/>
                      </a:ext>
                    </a:extLst>
                  </p:cNvPr>
                  <p:cNvSpPr/>
                  <p:nvPr/>
                </p:nvSpPr>
                <p:spPr>
                  <a:xfrm>
                    <a:off x="3600474" y="2028278"/>
                    <a:ext cx="11978" cy="59854"/>
                  </a:xfrm>
                  <a:custGeom>
                    <a:avLst/>
                    <a:gdLst/>
                    <a:ahLst/>
                    <a:cxnLst/>
                    <a:rect l="l" t="t" r="r" b="b"/>
                    <a:pathLst>
                      <a:path w="354" h="1769" extrusionOk="0">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27" name="Google Shape;569;p37">
                    <a:extLst>
                      <a:ext uri="{FF2B5EF4-FFF2-40B4-BE49-F238E27FC236}">
                        <a16:creationId xmlns:a16="http://schemas.microsoft.com/office/drawing/2014/main" id="{07FE3F57-D14F-D9B3-5A66-3EC2D1AC721F}"/>
                      </a:ext>
                    </a:extLst>
                  </p:cNvPr>
                  <p:cNvSpPr/>
                  <p:nvPr/>
                </p:nvSpPr>
                <p:spPr>
                  <a:xfrm>
                    <a:off x="3583454" y="2027296"/>
                    <a:ext cx="14887" cy="68990"/>
                  </a:xfrm>
                  <a:custGeom>
                    <a:avLst/>
                    <a:gdLst/>
                    <a:ahLst/>
                    <a:cxnLst/>
                    <a:rect l="l" t="t" r="r" b="b"/>
                    <a:pathLst>
                      <a:path w="440" h="2039" extrusionOk="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grpSp>
            <p:grpSp>
              <p:nvGrpSpPr>
                <p:cNvPr id="68" name="Google Shape;570;p37">
                  <a:extLst>
                    <a:ext uri="{FF2B5EF4-FFF2-40B4-BE49-F238E27FC236}">
                      <a16:creationId xmlns:a16="http://schemas.microsoft.com/office/drawing/2014/main" id="{9DB0C48E-3B84-C543-C63C-40905C70AF9E}"/>
                    </a:ext>
                  </a:extLst>
                </p:cNvPr>
                <p:cNvGrpSpPr/>
                <p:nvPr/>
              </p:nvGrpSpPr>
              <p:grpSpPr>
                <a:xfrm>
                  <a:off x="4013356" y="2847427"/>
                  <a:ext cx="312168" cy="63373"/>
                  <a:chOff x="4157006" y="2607377"/>
                  <a:chExt cx="312168" cy="63373"/>
                </a:xfrm>
              </p:grpSpPr>
              <p:sp>
                <p:nvSpPr>
                  <p:cNvPr id="98" name="Google Shape;571;p37">
                    <a:extLst>
                      <a:ext uri="{FF2B5EF4-FFF2-40B4-BE49-F238E27FC236}">
                        <a16:creationId xmlns:a16="http://schemas.microsoft.com/office/drawing/2014/main" id="{8DE79584-C73B-EFED-6DD8-C2163217C679}"/>
                      </a:ext>
                    </a:extLst>
                  </p:cNvPr>
                  <p:cNvSpPr/>
                  <p:nvPr/>
                </p:nvSpPr>
                <p:spPr>
                  <a:xfrm>
                    <a:off x="4411214" y="2619017"/>
                    <a:ext cx="24903" cy="39790"/>
                  </a:xfrm>
                  <a:custGeom>
                    <a:avLst/>
                    <a:gdLst/>
                    <a:ahLst/>
                    <a:cxnLst/>
                    <a:rect l="l" t="t" r="r" b="b"/>
                    <a:pathLst>
                      <a:path w="736" h="1176" extrusionOk="0">
                        <a:moveTo>
                          <a:pt x="665" y="1"/>
                        </a:moveTo>
                        <a:cubicBezTo>
                          <a:pt x="651" y="1"/>
                          <a:pt x="637" y="8"/>
                          <a:pt x="623" y="22"/>
                        </a:cubicBezTo>
                        <a:lnTo>
                          <a:pt x="28" y="673"/>
                        </a:lnTo>
                        <a:cubicBezTo>
                          <a:pt x="28" y="673"/>
                          <a:pt x="0" y="673"/>
                          <a:pt x="28" y="701"/>
                        </a:cubicBezTo>
                        <a:lnTo>
                          <a:pt x="28" y="758"/>
                        </a:lnTo>
                        <a:lnTo>
                          <a:pt x="651" y="1175"/>
                        </a:lnTo>
                        <a:lnTo>
                          <a:pt x="679" y="1175"/>
                        </a:lnTo>
                        <a:cubicBezTo>
                          <a:pt x="679" y="1175"/>
                          <a:pt x="708" y="1175"/>
                          <a:pt x="708" y="1147"/>
                        </a:cubicBezTo>
                        <a:cubicBezTo>
                          <a:pt x="736" y="1111"/>
                          <a:pt x="736" y="1083"/>
                          <a:pt x="708" y="1083"/>
                        </a:cubicBezTo>
                        <a:lnTo>
                          <a:pt x="177" y="701"/>
                        </a:lnTo>
                        <a:lnTo>
                          <a:pt x="708" y="114"/>
                        </a:lnTo>
                        <a:cubicBezTo>
                          <a:pt x="736" y="86"/>
                          <a:pt x="736" y="50"/>
                          <a:pt x="708" y="22"/>
                        </a:cubicBezTo>
                        <a:cubicBezTo>
                          <a:pt x="693" y="8"/>
                          <a:pt x="679" y="1"/>
                          <a:pt x="665"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99" name="Google Shape;572;p37">
                    <a:extLst>
                      <a:ext uri="{FF2B5EF4-FFF2-40B4-BE49-F238E27FC236}">
                        <a16:creationId xmlns:a16="http://schemas.microsoft.com/office/drawing/2014/main" id="{C4470E3F-8828-DDB9-2D8A-83D44864EBEF}"/>
                      </a:ext>
                    </a:extLst>
                  </p:cNvPr>
                  <p:cNvSpPr/>
                  <p:nvPr/>
                </p:nvSpPr>
                <p:spPr>
                  <a:xfrm>
                    <a:off x="4395176" y="2619017"/>
                    <a:ext cx="23955" cy="39790"/>
                  </a:xfrm>
                  <a:custGeom>
                    <a:avLst/>
                    <a:gdLst/>
                    <a:ahLst/>
                    <a:cxnLst/>
                    <a:rect l="l" t="t" r="r" b="b"/>
                    <a:pathLst>
                      <a:path w="708" h="1176" extrusionOk="0">
                        <a:moveTo>
                          <a:pt x="651" y="1"/>
                        </a:moveTo>
                        <a:cubicBezTo>
                          <a:pt x="637" y="1"/>
                          <a:pt x="623" y="8"/>
                          <a:pt x="623" y="22"/>
                        </a:cubicBezTo>
                        <a:lnTo>
                          <a:pt x="0" y="673"/>
                        </a:lnTo>
                        <a:lnTo>
                          <a:pt x="0" y="701"/>
                        </a:lnTo>
                        <a:cubicBezTo>
                          <a:pt x="0" y="729"/>
                          <a:pt x="0" y="729"/>
                          <a:pt x="35" y="758"/>
                        </a:cubicBezTo>
                        <a:lnTo>
                          <a:pt x="623" y="1175"/>
                        </a:lnTo>
                        <a:lnTo>
                          <a:pt x="651" y="1175"/>
                        </a:lnTo>
                        <a:cubicBezTo>
                          <a:pt x="679" y="1175"/>
                          <a:pt x="679" y="1175"/>
                          <a:pt x="708" y="1147"/>
                        </a:cubicBezTo>
                        <a:cubicBezTo>
                          <a:pt x="708" y="1111"/>
                          <a:pt x="708" y="1083"/>
                          <a:pt x="679" y="1083"/>
                        </a:cubicBezTo>
                        <a:lnTo>
                          <a:pt x="149" y="701"/>
                        </a:lnTo>
                        <a:lnTo>
                          <a:pt x="708" y="114"/>
                        </a:lnTo>
                        <a:cubicBezTo>
                          <a:pt x="708" y="86"/>
                          <a:pt x="708" y="50"/>
                          <a:pt x="679" y="22"/>
                        </a:cubicBezTo>
                        <a:cubicBezTo>
                          <a:pt x="679" y="8"/>
                          <a:pt x="665" y="1"/>
                          <a:pt x="651"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00" name="Google Shape;573;p37">
                    <a:extLst>
                      <a:ext uri="{FF2B5EF4-FFF2-40B4-BE49-F238E27FC236}">
                        <a16:creationId xmlns:a16="http://schemas.microsoft.com/office/drawing/2014/main" id="{7396EA1F-627A-625C-0D65-0FC228BB0DDB}"/>
                      </a:ext>
                    </a:extLst>
                  </p:cNvPr>
                  <p:cNvSpPr/>
                  <p:nvPr/>
                </p:nvSpPr>
                <p:spPr>
                  <a:xfrm>
                    <a:off x="4360460" y="2620708"/>
                    <a:ext cx="25884" cy="37117"/>
                  </a:xfrm>
                  <a:custGeom>
                    <a:avLst/>
                    <a:gdLst/>
                    <a:ahLst/>
                    <a:cxnLst/>
                    <a:rect l="l" t="t" r="r" b="b"/>
                    <a:pathLst>
                      <a:path w="765" h="1097" extrusionOk="0">
                        <a:moveTo>
                          <a:pt x="382" y="120"/>
                        </a:moveTo>
                        <a:cubicBezTo>
                          <a:pt x="531" y="120"/>
                          <a:pt x="644" y="297"/>
                          <a:pt x="644" y="531"/>
                        </a:cubicBezTo>
                        <a:cubicBezTo>
                          <a:pt x="644" y="771"/>
                          <a:pt x="531" y="976"/>
                          <a:pt x="382" y="976"/>
                        </a:cubicBezTo>
                        <a:cubicBezTo>
                          <a:pt x="234" y="976"/>
                          <a:pt x="114" y="771"/>
                          <a:pt x="114" y="531"/>
                        </a:cubicBezTo>
                        <a:cubicBezTo>
                          <a:pt x="114" y="297"/>
                          <a:pt x="234" y="120"/>
                          <a:pt x="382" y="120"/>
                        </a:cubicBezTo>
                        <a:close/>
                        <a:moveTo>
                          <a:pt x="382" y="0"/>
                        </a:moveTo>
                        <a:cubicBezTo>
                          <a:pt x="177" y="0"/>
                          <a:pt x="0" y="241"/>
                          <a:pt x="0" y="531"/>
                        </a:cubicBezTo>
                        <a:cubicBezTo>
                          <a:pt x="0" y="856"/>
                          <a:pt x="177" y="1097"/>
                          <a:pt x="382" y="1097"/>
                        </a:cubicBezTo>
                        <a:cubicBezTo>
                          <a:pt x="587" y="1097"/>
                          <a:pt x="764" y="856"/>
                          <a:pt x="764" y="531"/>
                        </a:cubicBezTo>
                        <a:cubicBezTo>
                          <a:pt x="764" y="241"/>
                          <a:pt x="587" y="0"/>
                          <a:pt x="382"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01" name="Google Shape;574;p37">
                    <a:extLst>
                      <a:ext uri="{FF2B5EF4-FFF2-40B4-BE49-F238E27FC236}">
                        <a16:creationId xmlns:a16="http://schemas.microsoft.com/office/drawing/2014/main" id="{98BC78C8-3F90-D9BC-5741-9E716131ACBC}"/>
                      </a:ext>
                    </a:extLst>
                  </p:cNvPr>
                  <p:cNvSpPr/>
                  <p:nvPr/>
                </p:nvSpPr>
                <p:spPr>
                  <a:xfrm>
                    <a:off x="4335320" y="2620708"/>
                    <a:ext cx="4094" cy="37117"/>
                  </a:xfrm>
                  <a:custGeom>
                    <a:avLst/>
                    <a:gdLst/>
                    <a:ahLst/>
                    <a:cxnLst/>
                    <a:rect l="l" t="t" r="r" b="b"/>
                    <a:pathLst>
                      <a:path w="121" h="1097" extrusionOk="0">
                        <a:moveTo>
                          <a:pt x="64" y="0"/>
                        </a:moveTo>
                        <a:cubicBezTo>
                          <a:pt x="36" y="0"/>
                          <a:pt x="1" y="0"/>
                          <a:pt x="1" y="64"/>
                        </a:cubicBezTo>
                        <a:lnTo>
                          <a:pt x="1" y="1033"/>
                        </a:lnTo>
                        <a:cubicBezTo>
                          <a:pt x="1" y="1061"/>
                          <a:pt x="36" y="1097"/>
                          <a:pt x="64" y="1097"/>
                        </a:cubicBezTo>
                        <a:cubicBezTo>
                          <a:pt x="92" y="1097"/>
                          <a:pt x="121" y="1061"/>
                          <a:pt x="121" y="1033"/>
                        </a:cubicBezTo>
                        <a:lnTo>
                          <a:pt x="121" y="64"/>
                        </a:lnTo>
                        <a:cubicBezTo>
                          <a:pt x="121" y="0"/>
                          <a:pt x="92" y="0"/>
                          <a:pt x="6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02" name="Google Shape;575;p37">
                    <a:extLst>
                      <a:ext uri="{FF2B5EF4-FFF2-40B4-BE49-F238E27FC236}">
                        <a16:creationId xmlns:a16="http://schemas.microsoft.com/office/drawing/2014/main" id="{7B68F834-33FD-EF40-11B2-03EAA80C0BE8}"/>
                      </a:ext>
                    </a:extLst>
                  </p:cNvPr>
                  <p:cNvSpPr/>
                  <p:nvPr/>
                </p:nvSpPr>
                <p:spPr>
                  <a:xfrm>
                    <a:off x="4302534" y="2623821"/>
                    <a:ext cx="19895" cy="30891"/>
                  </a:xfrm>
                  <a:custGeom>
                    <a:avLst/>
                    <a:gdLst/>
                    <a:ahLst/>
                    <a:cxnLst/>
                    <a:rect l="l" t="t" r="r" b="b"/>
                    <a:pathLst>
                      <a:path w="588" h="913" extrusionOk="0">
                        <a:moveTo>
                          <a:pt x="0" y="0"/>
                        </a:moveTo>
                        <a:lnTo>
                          <a:pt x="0" y="913"/>
                        </a:lnTo>
                        <a:lnTo>
                          <a:pt x="587" y="913"/>
                        </a:lnTo>
                        <a:lnTo>
                          <a:pt x="587"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03" name="Google Shape;576;p37">
                    <a:extLst>
                      <a:ext uri="{FF2B5EF4-FFF2-40B4-BE49-F238E27FC236}">
                        <a16:creationId xmlns:a16="http://schemas.microsoft.com/office/drawing/2014/main" id="{FEE8BE31-FE68-EC54-CD6C-0D3DFAD5B8CE}"/>
                      </a:ext>
                    </a:extLst>
                  </p:cNvPr>
                  <p:cNvSpPr/>
                  <p:nvPr/>
                </p:nvSpPr>
                <p:spPr>
                  <a:xfrm>
                    <a:off x="4257532" y="2621893"/>
                    <a:ext cx="33057" cy="34749"/>
                  </a:xfrm>
                  <a:custGeom>
                    <a:avLst/>
                    <a:gdLst/>
                    <a:ahLst/>
                    <a:cxnLst/>
                    <a:rect l="l" t="t" r="r" b="b"/>
                    <a:pathLst>
                      <a:path w="977" h="1027" extrusionOk="0">
                        <a:moveTo>
                          <a:pt x="856" y="114"/>
                        </a:moveTo>
                        <a:lnTo>
                          <a:pt x="856" y="913"/>
                        </a:lnTo>
                        <a:lnTo>
                          <a:pt x="121" y="913"/>
                        </a:lnTo>
                        <a:lnTo>
                          <a:pt x="121" y="114"/>
                        </a:lnTo>
                        <a:close/>
                        <a:moveTo>
                          <a:pt x="64" y="1"/>
                        </a:moveTo>
                        <a:cubicBezTo>
                          <a:pt x="36" y="1"/>
                          <a:pt x="0" y="29"/>
                          <a:pt x="0" y="57"/>
                        </a:cubicBezTo>
                        <a:lnTo>
                          <a:pt x="0" y="970"/>
                        </a:lnTo>
                        <a:cubicBezTo>
                          <a:pt x="0" y="998"/>
                          <a:pt x="36" y="1026"/>
                          <a:pt x="64" y="1026"/>
                        </a:cubicBezTo>
                        <a:lnTo>
                          <a:pt x="920" y="1026"/>
                        </a:lnTo>
                        <a:cubicBezTo>
                          <a:pt x="948" y="1026"/>
                          <a:pt x="977" y="998"/>
                          <a:pt x="977" y="970"/>
                        </a:cubicBezTo>
                        <a:lnTo>
                          <a:pt x="977" y="57"/>
                        </a:lnTo>
                        <a:cubicBezTo>
                          <a:pt x="977" y="29"/>
                          <a:pt x="948" y="1"/>
                          <a:pt x="920"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04" name="Google Shape;577;p37">
                    <a:extLst>
                      <a:ext uri="{FF2B5EF4-FFF2-40B4-BE49-F238E27FC236}">
                        <a16:creationId xmlns:a16="http://schemas.microsoft.com/office/drawing/2014/main" id="{216F9219-EE1C-A8B4-C449-74F48843B220}"/>
                      </a:ext>
                    </a:extLst>
                  </p:cNvPr>
                  <p:cNvSpPr/>
                  <p:nvPr/>
                </p:nvSpPr>
                <p:spPr>
                  <a:xfrm>
                    <a:off x="4214696" y="2623821"/>
                    <a:ext cx="32076" cy="30891"/>
                  </a:xfrm>
                  <a:custGeom>
                    <a:avLst/>
                    <a:gdLst/>
                    <a:ahLst/>
                    <a:cxnLst/>
                    <a:rect l="l" t="t" r="r" b="b"/>
                    <a:pathLst>
                      <a:path w="948"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05" name="Google Shape;578;p37">
                    <a:extLst>
                      <a:ext uri="{FF2B5EF4-FFF2-40B4-BE49-F238E27FC236}">
                        <a16:creationId xmlns:a16="http://schemas.microsoft.com/office/drawing/2014/main" id="{834531B0-4093-21D3-0B77-6A552D59C13F}"/>
                      </a:ext>
                    </a:extLst>
                  </p:cNvPr>
                  <p:cNvSpPr/>
                  <p:nvPr/>
                </p:nvSpPr>
                <p:spPr>
                  <a:xfrm>
                    <a:off x="4178762" y="2607377"/>
                    <a:ext cx="23989" cy="63373"/>
                  </a:xfrm>
                  <a:custGeom>
                    <a:avLst/>
                    <a:gdLst/>
                    <a:ahLst/>
                    <a:cxnLst/>
                    <a:rect l="l" t="t" r="r" b="b"/>
                    <a:pathLst>
                      <a:path w="709" h="1873" extrusionOk="0">
                        <a:moveTo>
                          <a:pt x="392" y="0"/>
                        </a:moveTo>
                        <a:cubicBezTo>
                          <a:pt x="350" y="0"/>
                          <a:pt x="310" y="20"/>
                          <a:pt x="270" y="40"/>
                        </a:cubicBezTo>
                        <a:cubicBezTo>
                          <a:pt x="178" y="104"/>
                          <a:pt x="149" y="189"/>
                          <a:pt x="121" y="281"/>
                        </a:cubicBezTo>
                        <a:cubicBezTo>
                          <a:pt x="121" y="366"/>
                          <a:pt x="121" y="458"/>
                          <a:pt x="149" y="514"/>
                        </a:cubicBezTo>
                        <a:cubicBezTo>
                          <a:pt x="149" y="571"/>
                          <a:pt x="178" y="635"/>
                          <a:pt x="178" y="663"/>
                        </a:cubicBezTo>
                        <a:cubicBezTo>
                          <a:pt x="178" y="748"/>
                          <a:pt x="149" y="868"/>
                          <a:pt x="65" y="896"/>
                        </a:cubicBezTo>
                        <a:lnTo>
                          <a:pt x="29" y="896"/>
                        </a:lnTo>
                        <a:cubicBezTo>
                          <a:pt x="1" y="925"/>
                          <a:pt x="1" y="960"/>
                          <a:pt x="1" y="988"/>
                        </a:cubicBezTo>
                        <a:cubicBezTo>
                          <a:pt x="1" y="1017"/>
                          <a:pt x="29" y="1017"/>
                          <a:pt x="65" y="1017"/>
                        </a:cubicBezTo>
                        <a:lnTo>
                          <a:pt x="121" y="1017"/>
                        </a:lnTo>
                        <a:lnTo>
                          <a:pt x="178" y="1073"/>
                        </a:lnTo>
                        <a:lnTo>
                          <a:pt x="178" y="1250"/>
                        </a:lnTo>
                        <a:lnTo>
                          <a:pt x="149" y="1278"/>
                        </a:lnTo>
                        <a:cubicBezTo>
                          <a:pt x="149" y="1455"/>
                          <a:pt x="178" y="1604"/>
                          <a:pt x="241" y="1696"/>
                        </a:cubicBezTo>
                        <a:cubicBezTo>
                          <a:pt x="298" y="1809"/>
                          <a:pt x="418" y="1873"/>
                          <a:pt x="531" y="1873"/>
                        </a:cubicBezTo>
                        <a:cubicBezTo>
                          <a:pt x="595" y="1873"/>
                          <a:pt x="623" y="1844"/>
                          <a:pt x="680" y="1809"/>
                        </a:cubicBezTo>
                        <a:cubicBezTo>
                          <a:pt x="708" y="1809"/>
                          <a:pt x="708" y="1752"/>
                          <a:pt x="708" y="1752"/>
                        </a:cubicBezTo>
                        <a:cubicBezTo>
                          <a:pt x="688" y="1732"/>
                          <a:pt x="668" y="1712"/>
                          <a:pt x="648" y="1712"/>
                        </a:cubicBezTo>
                        <a:cubicBezTo>
                          <a:pt x="640" y="1712"/>
                          <a:pt x="632" y="1716"/>
                          <a:pt x="623" y="1724"/>
                        </a:cubicBezTo>
                        <a:cubicBezTo>
                          <a:pt x="598" y="1740"/>
                          <a:pt x="568" y="1747"/>
                          <a:pt x="537" y="1747"/>
                        </a:cubicBezTo>
                        <a:cubicBezTo>
                          <a:pt x="456" y="1747"/>
                          <a:pt x="367" y="1699"/>
                          <a:pt x="326" y="1632"/>
                        </a:cubicBezTo>
                        <a:cubicBezTo>
                          <a:pt x="270" y="1547"/>
                          <a:pt x="270" y="1427"/>
                          <a:pt x="270" y="1278"/>
                        </a:cubicBezTo>
                        <a:lnTo>
                          <a:pt x="298" y="1250"/>
                        </a:lnTo>
                        <a:cubicBezTo>
                          <a:pt x="298" y="1194"/>
                          <a:pt x="298" y="1102"/>
                          <a:pt x="270" y="1045"/>
                        </a:cubicBezTo>
                        <a:cubicBezTo>
                          <a:pt x="270" y="1017"/>
                          <a:pt x="241" y="960"/>
                          <a:pt x="206" y="925"/>
                        </a:cubicBezTo>
                        <a:cubicBezTo>
                          <a:pt x="270" y="868"/>
                          <a:pt x="298" y="748"/>
                          <a:pt x="298" y="663"/>
                        </a:cubicBezTo>
                        <a:cubicBezTo>
                          <a:pt x="298" y="606"/>
                          <a:pt x="270" y="543"/>
                          <a:pt x="270" y="514"/>
                        </a:cubicBezTo>
                        <a:cubicBezTo>
                          <a:pt x="241" y="430"/>
                          <a:pt x="241" y="366"/>
                          <a:pt x="241" y="309"/>
                        </a:cubicBezTo>
                        <a:cubicBezTo>
                          <a:pt x="241" y="253"/>
                          <a:pt x="298" y="161"/>
                          <a:pt x="326" y="132"/>
                        </a:cubicBezTo>
                        <a:lnTo>
                          <a:pt x="418" y="132"/>
                        </a:lnTo>
                        <a:cubicBezTo>
                          <a:pt x="447" y="132"/>
                          <a:pt x="475" y="132"/>
                          <a:pt x="475" y="104"/>
                        </a:cubicBezTo>
                        <a:cubicBezTo>
                          <a:pt x="503" y="40"/>
                          <a:pt x="475" y="12"/>
                          <a:pt x="447" y="12"/>
                        </a:cubicBezTo>
                        <a:cubicBezTo>
                          <a:pt x="428" y="4"/>
                          <a:pt x="410" y="0"/>
                          <a:pt x="392"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06" name="Google Shape;579;p37">
                    <a:extLst>
                      <a:ext uri="{FF2B5EF4-FFF2-40B4-BE49-F238E27FC236}">
                        <a16:creationId xmlns:a16="http://schemas.microsoft.com/office/drawing/2014/main" id="{6EFA9CCC-D045-61CB-A5FE-042793CA4BBD}"/>
                      </a:ext>
                    </a:extLst>
                  </p:cNvPr>
                  <p:cNvSpPr/>
                  <p:nvPr/>
                </p:nvSpPr>
                <p:spPr>
                  <a:xfrm>
                    <a:off x="4157006" y="2609915"/>
                    <a:ext cx="10793" cy="58704"/>
                  </a:xfrm>
                  <a:custGeom>
                    <a:avLst/>
                    <a:gdLst/>
                    <a:ahLst/>
                    <a:cxnLst/>
                    <a:rect l="l" t="t" r="r" b="b"/>
                    <a:pathLst>
                      <a:path w="319" h="1735" extrusionOk="0">
                        <a:moveTo>
                          <a:pt x="290" y="1"/>
                        </a:moveTo>
                        <a:cubicBezTo>
                          <a:pt x="262" y="1"/>
                          <a:pt x="234" y="1"/>
                          <a:pt x="205" y="29"/>
                        </a:cubicBezTo>
                        <a:cubicBezTo>
                          <a:pt x="0" y="560"/>
                          <a:pt x="0" y="1175"/>
                          <a:pt x="205" y="1706"/>
                        </a:cubicBezTo>
                        <a:cubicBezTo>
                          <a:pt x="205" y="1706"/>
                          <a:pt x="234" y="1734"/>
                          <a:pt x="262" y="1734"/>
                        </a:cubicBezTo>
                        <a:lnTo>
                          <a:pt x="290" y="1734"/>
                        </a:lnTo>
                        <a:cubicBezTo>
                          <a:pt x="318" y="1706"/>
                          <a:pt x="318" y="1677"/>
                          <a:pt x="318" y="1649"/>
                        </a:cubicBezTo>
                        <a:cubicBezTo>
                          <a:pt x="113" y="1147"/>
                          <a:pt x="113" y="588"/>
                          <a:pt x="318" y="86"/>
                        </a:cubicBezTo>
                        <a:cubicBezTo>
                          <a:pt x="318" y="57"/>
                          <a:pt x="318" y="1"/>
                          <a:pt x="29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07" name="Google Shape;580;p37">
                    <a:extLst>
                      <a:ext uri="{FF2B5EF4-FFF2-40B4-BE49-F238E27FC236}">
                        <a16:creationId xmlns:a16="http://schemas.microsoft.com/office/drawing/2014/main" id="{36F22320-24E5-0980-3620-FB6ABC46A25C}"/>
                      </a:ext>
                    </a:extLst>
                  </p:cNvPr>
                  <p:cNvSpPr/>
                  <p:nvPr/>
                </p:nvSpPr>
                <p:spPr>
                  <a:xfrm>
                    <a:off x="4445185" y="2607377"/>
                    <a:ext cx="23989" cy="63373"/>
                  </a:xfrm>
                  <a:custGeom>
                    <a:avLst/>
                    <a:gdLst/>
                    <a:ahLst/>
                    <a:cxnLst/>
                    <a:rect l="l" t="t" r="r" b="b"/>
                    <a:pathLst>
                      <a:path w="709" h="1873" extrusionOk="0">
                        <a:moveTo>
                          <a:pt x="317" y="0"/>
                        </a:moveTo>
                        <a:cubicBezTo>
                          <a:pt x="299" y="0"/>
                          <a:pt x="281" y="4"/>
                          <a:pt x="262" y="12"/>
                        </a:cubicBezTo>
                        <a:cubicBezTo>
                          <a:pt x="234" y="12"/>
                          <a:pt x="206" y="40"/>
                          <a:pt x="234" y="104"/>
                        </a:cubicBezTo>
                        <a:cubicBezTo>
                          <a:pt x="234" y="132"/>
                          <a:pt x="262" y="132"/>
                          <a:pt x="291" y="132"/>
                        </a:cubicBezTo>
                        <a:lnTo>
                          <a:pt x="383" y="132"/>
                        </a:lnTo>
                        <a:cubicBezTo>
                          <a:pt x="411" y="161"/>
                          <a:pt x="468" y="253"/>
                          <a:pt x="468" y="309"/>
                        </a:cubicBezTo>
                        <a:cubicBezTo>
                          <a:pt x="468" y="366"/>
                          <a:pt x="468" y="430"/>
                          <a:pt x="439" y="514"/>
                        </a:cubicBezTo>
                        <a:cubicBezTo>
                          <a:pt x="439" y="543"/>
                          <a:pt x="439" y="606"/>
                          <a:pt x="411" y="663"/>
                        </a:cubicBezTo>
                        <a:cubicBezTo>
                          <a:pt x="411" y="748"/>
                          <a:pt x="439" y="868"/>
                          <a:pt x="503" y="925"/>
                        </a:cubicBezTo>
                        <a:cubicBezTo>
                          <a:pt x="468" y="960"/>
                          <a:pt x="439" y="1017"/>
                          <a:pt x="439" y="1045"/>
                        </a:cubicBezTo>
                        <a:cubicBezTo>
                          <a:pt x="411" y="1102"/>
                          <a:pt x="411" y="1194"/>
                          <a:pt x="439" y="1250"/>
                        </a:cubicBezTo>
                        <a:lnTo>
                          <a:pt x="439" y="1278"/>
                        </a:lnTo>
                        <a:cubicBezTo>
                          <a:pt x="439" y="1427"/>
                          <a:pt x="439" y="1547"/>
                          <a:pt x="383" y="1632"/>
                        </a:cubicBezTo>
                        <a:cubicBezTo>
                          <a:pt x="342" y="1699"/>
                          <a:pt x="253" y="1747"/>
                          <a:pt x="172" y="1747"/>
                        </a:cubicBezTo>
                        <a:cubicBezTo>
                          <a:pt x="141" y="1747"/>
                          <a:pt x="111" y="1740"/>
                          <a:pt x="86" y="1724"/>
                        </a:cubicBezTo>
                        <a:cubicBezTo>
                          <a:pt x="77" y="1716"/>
                          <a:pt x="69" y="1712"/>
                          <a:pt x="61" y="1712"/>
                        </a:cubicBezTo>
                        <a:cubicBezTo>
                          <a:pt x="43" y="1712"/>
                          <a:pt x="29" y="1732"/>
                          <a:pt x="29" y="1752"/>
                        </a:cubicBezTo>
                        <a:cubicBezTo>
                          <a:pt x="1" y="1752"/>
                          <a:pt x="1" y="1809"/>
                          <a:pt x="29" y="1809"/>
                        </a:cubicBezTo>
                        <a:cubicBezTo>
                          <a:pt x="86" y="1844"/>
                          <a:pt x="114" y="1873"/>
                          <a:pt x="178" y="1873"/>
                        </a:cubicBezTo>
                        <a:cubicBezTo>
                          <a:pt x="291" y="1873"/>
                          <a:pt x="411" y="1809"/>
                          <a:pt x="468" y="1696"/>
                        </a:cubicBezTo>
                        <a:cubicBezTo>
                          <a:pt x="560" y="1604"/>
                          <a:pt x="560" y="1455"/>
                          <a:pt x="560" y="1278"/>
                        </a:cubicBezTo>
                        <a:lnTo>
                          <a:pt x="560" y="1250"/>
                        </a:lnTo>
                        <a:cubicBezTo>
                          <a:pt x="531" y="1194"/>
                          <a:pt x="531" y="1137"/>
                          <a:pt x="560" y="1073"/>
                        </a:cubicBezTo>
                        <a:cubicBezTo>
                          <a:pt x="560" y="1045"/>
                          <a:pt x="588" y="1045"/>
                          <a:pt x="588" y="1017"/>
                        </a:cubicBezTo>
                        <a:lnTo>
                          <a:pt x="644" y="1017"/>
                        </a:lnTo>
                        <a:cubicBezTo>
                          <a:pt x="680" y="1017"/>
                          <a:pt x="708" y="1017"/>
                          <a:pt x="708" y="988"/>
                        </a:cubicBezTo>
                        <a:cubicBezTo>
                          <a:pt x="708" y="960"/>
                          <a:pt x="708" y="925"/>
                          <a:pt x="680" y="896"/>
                        </a:cubicBezTo>
                        <a:lnTo>
                          <a:pt x="644" y="896"/>
                        </a:lnTo>
                        <a:cubicBezTo>
                          <a:pt x="588" y="868"/>
                          <a:pt x="531" y="748"/>
                          <a:pt x="531" y="663"/>
                        </a:cubicBezTo>
                        <a:cubicBezTo>
                          <a:pt x="560" y="635"/>
                          <a:pt x="560" y="571"/>
                          <a:pt x="560" y="514"/>
                        </a:cubicBezTo>
                        <a:cubicBezTo>
                          <a:pt x="588" y="458"/>
                          <a:pt x="588" y="366"/>
                          <a:pt x="588" y="281"/>
                        </a:cubicBezTo>
                        <a:cubicBezTo>
                          <a:pt x="588" y="189"/>
                          <a:pt x="531" y="104"/>
                          <a:pt x="439" y="40"/>
                        </a:cubicBezTo>
                        <a:cubicBezTo>
                          <a:pt x="399" y="20"/>
                          <a:pt x="359" y="0"/>
                          <a:pt x="31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grpSp>
            <p:grpSp>
              <p:nvGrpSpPr>
                <p:cNvPr id="69" name="Google Shape;581;p37">
                  <a:extLst>
                    <a:ext uri="{FF2B5EF4-FFF2-40B4-BE49-F238E27FC236}">
                      <a16:creationId xmlns:a16="http://schemas.microsoft.com/office/drawing/2014/main" id="{2D133E3D-63B5-5765-9B82-A54A064C8524}"/>
                    </a:ext>
                  </a:extLst>
                </p:cNvPr>
                <p:cNvGrpSpPr/>
                <p:nvPr/>
              </p:nvGrpSpPr>
              <p:grpSpPr>
                <a:xfrm>
                  <a:off x="3007131" y="2353586"/>
                  <a:ext cx="269331" cy="224563"/>
                  <a:chOff x="2715768" y="1997386"/>
                  <a:chExt cx="269331" cy="224563"/>
                </a:xfrm>
              </p:grpSpPr>
              <p:sp>
                <p:nvSpPr>
                  <p:cNvPr id="93" name="Google Shape;582;p37">
                    <a:extLst>
                      <a:ext uri="{FF2B5EF4-FFF2-40B4-BE49-F238E27FC236}">
                        <a16:creationId xmlns:a16="http://schemas.microsoft.com/office/drawing/2014/main" id="{D56ECE7B-838A-F142-AC39-7F113B01D818}"/>
                      </a:ext>
                    </a:extLst>
                  </p:cNvPr>
                  <p:cNvSpPr/>
                  <p:nvPr/>
                </p:nvSpPr>
                <p:spPr>
                  <a:xfrm>
                    <a:off x="2868233" y="1997386"/>
                    <a:ext cx="116866" cy="116832"/>
                  </a:xfrm>
                  <a:custGeom>
                    <a:avLst/>
                    <a:gdLst/>
                    <a:ahLst/>
                    <a:cxnLst/>
                    <a:rect l="l" t="t" r="r" b="b"/>
                    <a:pathLst>
                      <a:path w="3454" h="3453" extrusionOk="0">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94" name="Google Shape;583;p37">
                    <a:extLst>
                      <a:ext uri="{FF2B5EF4-FFF2-40B4-BE49-F238E27FC236}">
                        <a16:creationId xmlns:a16="http://schemas.microsoft.com/office/drawing/2014/main" id="{F4AFC986-9F5F-E1AB-3E8B-10AD6D6F7F7F}"/>
                      </a:ext>
                    </a:extLst>
                  </p:cNvPr>
                  <p:cNvSpPr/>
                  <p:nvPr/>
                </p:nvSpPr>
                <p:spPr>
                  <a:xfrm>
                    <a:off x="2888365" y="2020360"/>
                    <a:ext cx="77821" cy="70884"/>
                  </a:xfrm>
                  <a:custGeom>
                    <a:avLst/>
                    <a:gdLst/>
                    <a:ahLst/>
                    <a:cxnLst/>
                    <a:rect l="l" t="t" r="r" b="b"/>
                    <a:pathLst>
                      <a:path w="2300" h="2095" extrusionOk="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95" name="Google Shape;584;p37">
                    <a:extLst>
                      <a:ext uri="{FF2B5EF4-FFF2-40B4-BE49-F238E27FC236}">
                        <a16:creationId xmlns:a16="http://schemas.microsoft.com/office/drawing/2014/main" id="{021D6268-3E92-3DDF-F2CC-6D5AE70FACEC}"/>
                      </a:ext>
                    </a:extLst>
                  </p:cNvPr>
                  <p:cNvSpPr/>
                  <p:nvPr/>
                </p:nvSpPr>
                <p:spPr>
                  <a:xfrm>
                    <a:off x="2715768" y="2042387"/>
                    <a:ext cx="179562" cy="179562"/>
                  </a:xfrm>
                  <a:custGeom>
                    <a:avLst/>
                    <a:gdLst/>
                    <a:ahLst/>
                    <a:cxnLst/>
                    <a:rect l="l" t="t" r="r" b="b"/>
                    <a:pathLst>
                      <a:path w="5307" h="5307" extrusionOk="0">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96" name="Google Shape;585;p37">
                    <a:extLst>
                      <a:ext uri="{FF2B5EF4-FFF2-40B4-BE49-F238E27FC236}">
                        <a16:creationId xmlns:a16="http://schemas.microsoft.com/office/drawing/2014/main" id="{61BAEB37-5D71-7350-5209-526BF39BBD2C}"/>
                      </a:ext>
                    </a:extLst>
                  </p:cNvPr>
                  <p:cNvSpPr/>
                  <p:nvPr/>
                </p:nvSpPr>
                <p:spPr>
                  <a:xfrm>
                    <a:off x="2726765" y="2063061"/>
                    <a:ext cx="156588" cy="138148"/>
                  </a:xfrm>
                  <a:custGeom>
                    <a:avLst/>
                    <a:gdLst/>
                    <a:ahLst/>
                    <a:cxnLst/>
                    <a:rect l="l" t="t" r="r" b="b"/>
                    <a:pathLst>
                      <a:path w="4628" h="4083" extrusionOk="0">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97" name="Google Shape;586;p37">
                    <a:extLst>
                      <a:ext uri="{FF2B5EF4-FFF2-40B4-BE49-F238E27FC236}">
                        <a16:creationId xmlns:a16="http://schemas.microsoft.com/office/drawing/2014/main" id="{DB6B4BE2-F8DD-74B5-397F-73E11FE3102A}"/>
                      </a:ext>
                    </a:extLst>
                  </p:cNvPr>
                  <p:cNvSpPr/>
                  <p:nvPr/>
                </p:nvSpPr>
                <p:spPr>
                  <a:xfrm>
                    <a:off x="2748555" y="2076121"/>
                    <a:ext cx="113719" cy="111825"/>
                  </a:xfrm>
                  <a:custGeom>
                    <a:avLst/>
                    <a:gdLst/>
                    <a:ahLst/>
                    <a:cxnLst/>
                    <a:rect l="l" t="t" r="r" b="b"/>
                    <a:pathLst>
                      <a:path w="3361" h="3305" extrusionOk="0">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grpSp>
            <p:sp>
              <p:nvSpPr>
                <p:cNvPr id="70" name="Google Shape;587;p37">
                  <a:extLst>
                    <a:ext uri="{FF2B5EF4-FFF2-40B4-BE49-F238E27FC236}">
                      <a16:creationId xmlns:a16="http://schemas.microsoft.com/office/drawing/2014/main" id="{880C3835-B32C-054F-099A-3773944F7C7B}"/>
                    </a:ext>
                  </a:extLst>
                </p:cNvPr>
                <p:cNvSpPr/>
                <p:nvPr/>
              </p:nvSpPr>
              <p:spPr>
                <a:xfrm>
                  <a:off x="4145832" y="2621269"/>
                  <a:ext cx="174792" cy="149923"/>
                </a:xfrm>
                <a:custGeom>
                  <a:avLst/>
                  <a:gdLst/>
                  <a:ahLst/>
                  <a:cxnLst/>
                  <a:rect l="l" t="t" r="r" b="b"/>
                  <a:pathLst>
                    <a:path w="5166" h="4431" extrusionOk="0">
                      <a:moveTo>
                        <a:pt x="3247" y="0"/>
                      </a:moveTo>
                      <a:cubicBezTo>
                        <a:pt x="2927" y="0"/>
                        <a:pt x="2637" y="146"/>
                        <a:pt x="2449" y="393"/>
                      </a:cubicBezTo>
                      <a:cubicBezTo>
                        <a:pt x="2300" y="301"/>
                        <a:pt x="2123" y="244"/>
                        <a:pt x="1946" y="216"/>
                      </a:cubicBezTo>
                      <a:cubicBezTo>
                        <a:pt x="1926" y="215"/>
                        <a:pt x="1907" y="214"/>
                        <a:pt x="1887" y="214"/>
                      </a:cubicBezTo>
                      <a:cubicBezTo>
                        <a:pt x="1382" y="214"/>
                        <a:pt x="950" y="646"/>
                        <a:pt x="977" y="1157"/>
                      </a:cubicBezTo>
                      <a:cubicBezTo>
                        <a:pt x="447" y="1157"/>
                        <a:pt x="1" y="1688"/>
                        <a:pt x="241" y="2246"/>
                      </a:cubicBezTo>
                      <a:cubicBezTo>
                        <a:pt x="298" y="2423"/>
                        <a:pt x="418" y="2572"/>
                        <a:pt x="567" y="2628"/>
                      </a:cubicBezTo>
                      <a:cubicBezTo>
                        <a:pt x="704" y="2699"/>
                        <a:pt x="837" y="2729"/>
                        <a:pt x="963" y="2729"/>
                      </a:cubicBezTo>
                      <a:cubicBezTo>
                        <a:pt x="1104" y="2729"/>
                        <a:pt x="1236" y="2692"/>
                        <a:pt x="1359" y="2628"/>
                      </a:cubicBezTo>
                      <a:cubicBezTo>
                        <a:pt x="1387" y="3010"/>
                        <a:pt x="1685" y="3308"/>
                        <a:pt x="2095" y="3336"/>
                      </a:cubicBezTo>
                      <a:cubicBezTo>
                        <a:pt x="2243" y="3336"/>
                        <a:pt x="2364" y="3308"/>
                        <a:pt x="2477" y="3251"/>
                      </a:cubicBezTo>
                      <a:cubicBezTo>
                        <a:pt x="2505" y="3573"/>
                        <a:pt x="2747" y="3809"/>
                        <a:pt x="3062" y="3809"/>
                      </a:cubicBezTo>
                      <a:cubicBezTo>
                        <a:pt x="3148" y="3809"/>
                        <a:pt x="3239" y="3791"/>
                        <a:pt x="3333" y="3753"/>
                      </a:cubicBezTo>
                      <a:lnTo>
                        <a:pt x="3807" y="4397"/>
                      </a:lnTo>
                      <a:cubicBezTo>
                        <a:pt x="3818" y="4421"/>
                        <a:pt x="3832" y="4431"/>
                        <a:pt x="3846" y="4431"/>
                      </a:cubicBezTo>
                      <a:cubicBezTo>
                        <a:pt x="3870" y="4431"/>
                        <a:pt x="3892" y="4404"/>
                        <a:pt x="3892" y="4369"/>
                      </a:cubicBezTo>
                      <a:lnTo>
                        <a:pt x="3892" y="3484"/>
                      </a:lnTo>
                      <a:cubicBezTo>
                        <a:pt x="3971" y="3510"/>
                        <a:pt x="4051" y="3524"/>
                        <a:pt x="4130" y="3524"/>
                      </a:cubicBezTo>
                      <a:cubicBezTo>
                        <a:pt x="4228" y="3524"/>
                        <a:pt x="4325" y="3503"/>
                        <a:pt x="4422" y="3456"/>
                      </a:cubicBezTo>
                      <a:cubicBezTo>
                        <a:pt x="4543" y="3428"/>
                        <a:pt x="4635" y="3336"/>
                        <a:pt x="4691" y="3223"/>
                      </a:cubicBezTo>
                      <a:cubicBezTo>
                        <a:pt x="4776" y="3046"/>
                        <a:pt x="4811" y="2834"/>
                        <a:pt x="4748" y="2692"/>
                      </a:cubicBezTo>
                      <a:cubicBezTo>
                        <a:pt x="4953" y="2480"/>
                        <a:pt x="5101" y="2218"/>
                        <a:pt x="5130" y="1893"/>
                      </a:cubicBezTo>
                      <a:cubicBezTo>
                        <a:pt x="5165" y="1390"/>
                        <a:pt x="4811" y="952"/>
                        <a:pt x="4337" y="803"/>
                      </a:cubicBezTo>
                      <a:cubicBezTo>
                        <a:pt x="4281" y="358"/>
                        <a:pt x="3807" y="39"/>
                        <a:pt x="3333" y="4"/>
                      </a:cubicBezTo>
                      <a:cubicBezTo>
                        <a:pt x="3304" y="2"/>
                        <a:pt x="3276" y="0"/>
                        <a:pt x="3247"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71" name="Google Shape;588;p37">
                  <a:extLst>
                    <a:ext uri="{FF2B5EF4-FFF2-40B4-BE49-F238E27FC236}">
                      <a16:creationId xmlns:a16="http://schemas.microsoft.com/office/drawing/2014/main" id="{99D19E82-48F8-8618-77B5-3CF777AE389F}"/>
                    </a:ext>
                  </a:extLst>
                </p:cNvPr>
                <p:cNvSpPr/>
                <p:nvPr/>
              </p:nvSpPr>
              <p:spPr>
                <a:xfrm>
                  <a:off x="4285642" y="2696317"/>
                  <a:ext cx="20842" cy="16072"/>
                </a:xfrm>
                <a:custGeom>
                  <a:avLst/>
                  <a:gdLst/>
                  <a:ahLst/>
                  <a:cxnLst/>
                  <a:rect l="l" t="t" r="r" b="b"/>
                  <a:pathLst>
                    <a:path w="616" h="475" extrusionOk="0">
                      <a:moveTo>
                        <a:pt x="29" y="0"/>
                      </a:moveTo>
                      <a:lnTo>
                        <a:pt x="0" y="28"/>
                      </a:lnTo>
                      <a:cubicBezTo>
                        <a:pt x="0" y="57"/>
                        <a:pt x="29" y="57"/>
                        <a:pt x="29" y="57"/>
                      </a:cubicBezTo>
                      <a:cubicBezTo>
                        <a:pt x="262" y="85"/>
                        <a:pt x="467" y="234"/>
                        <a:pt x="559" y="439"/>
                      </a:cubicBezTo>
                      <a:lnTo>
                        <a:pt x="587" y="474"/>
                      </a:lnTo>
                      <a:lnTo>
                        <a:pt x="616" y="474"/>
                      </a:lnTo>
                      <a:lnTo>
                        <a:pt x="616" y="410"/>
                      </a:lnTo>
                      <a:cubicBezTo>
                        <a:pt x="531" y="177"/>
                        <a:pt x="290" y="28"/>
                        <a:pt x="2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72" name="Google Shape;589;p37">
                  <a:extLst>
                    <a:ext uri="{FF2B5EF4-FFF2-40B4-BE49-F238E27FC236}">
                      <a16:creationId xmlns:a16="http://schemas.microsoft.com/office/drawing/2014/main" id="{A972FB0F-B081-CE15-0BF9-8227BF3A9C79}"/>
                    </a:ext>
                  </a:extLst>
                </p:cNvPr>
                <p:cNvSpPr/>
                <p:nvPr/>
              </p:nvSpPr>
              <p:spPr>
                <a:xfrm>
                  <a:off x="4190834" y="2681226"/>
                  <a:ext cx="29978" cy="27068"/>
                </a:xfrm>
                <a:custGeom>
                  <a:avLst/>
                  <a:gdLst/>
                  <a:ahLst/>
                  <a:cxnLst/>
                  <a:rect l="l" t="t" r="r" b="b"/>
                  <a:pathLst>
                    <a:path w="886" h="800" extrusionOk="0">
                      <a:moveTo>
                        <a:pt x="857" y="0"/>
                      </a:moveTo>
                      <a:cubicBezTo>
                        <a:pt x="411" y="0"/>
                        <a:pt x="29" y="326"/>
                        <a:pt x="1" y="772"/>
                      </a:cubicBezTo>
                      <a:cubicBezTo>
                        <a:pt x="1" y="800"/>
                        <a:pt x="1" y="800"/>
                        <a:pt x="29" y="800"/>
                      </a:cubicBezTo>
                      <a:lnTo>
                        <a:pt x="57" y="800"/>
                      </a:lnTo>
                      <a:cubicBezTo>
                        <a:pt x="86" y="354"/>
                        <a:pt x="439" y="64"/>
                        <a:pt x="857" y="64"/>
                      </a:cubicBezTo>
                      <a:cubicBezTo>
                        <a:pt x="857" y="64"/>
                        <a:pt x="885" y="64"/>
                        <a:pt x="885" y="36"/>
                      </a:cubicBezTo>
                      <a:lnTo>
                        <a:pt x="857"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73" name="Google Shape;590;p37">
                  <a:extLst>
                    <a:ext uri="{FF2B5EF4-FFF2-40B4-BE49-F238E27FC236}">
                      <a16:creationId xmlns:a16="http://schemas.microsoft.com/office/drawing/2014/main" id="{0F0FBE87-DBE7-6142-2F0B-DD0F1B3DAA29}"/>
                    </a:ext>
                  </a:extLst>
                </p:cNvPr>
                <p:cNvSpPr/>
                <p:nvPr/>
              </p:nvSpPr>
              <p:spPr>
                <a:xfrm>
                  <a:off x="4174796" y="2659436"/>
                  <a:ext cx="18000" cy="6023"/>
                </a:xfrm>
                <a:custGeom>
                  <a:avLst/>
                  <a:gdLst/>
                  <a:ahLst/>
                  <a:cxnLst/>
                  <a:rect l="l" t="t" r="r" b="b"/>
                  <a:pathLst>
                    <a:path w="532" h="178" extrusionOk="0">
                      <a:moveTo>
                        <a:pt x="29" y="1"/>
                      </a:moveTo>
                      <a:cubicBezTo>
                        <a:pt x="29" y="29"/>
                        <a:pt x="1" y="29"/>
                        <a:pt x="1" y="57"/>
                      </a:cubicBezTo>
                      <a:lnTo>
                        <a:pt x="65" y="57"/>
                      </a:lnTo>
                      <a:cubicBezTo>
                        <a:pt x="206" y="57"/>
                        <a:pt x="355" y="86"/>
                        <a:pt x="475" y="177"/>
                      </a:cubicBezTo>
                      <a:lnTo>
                        <a:pt x="503" y="177"/>
                      </a:lnTo>
                      <a:cubicBezTo>
                        <a:pt x="531" y="149"/>
                        <a:pt x="531" y="114"/>
                        <a:pt x="503" y="114"/>
                      </a:cubicBezTo>
                      <a:cubicBezTo>
                        <a:pt x="355" y="29"/>
                        <a:pt x="206" y="1"/>
                        <a:pt x="2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74" name="Google Shape;591;p37">
                  <a:extLst>
                    <a:ext uri="{FF2B5EF4-FFF2-40B4-BE49-F238E27FC236}">
                      <a16:creationId xmlns:a16="http://schemas.microsoft.com/office/drawing/2014/main" id="{F98DB630-F11F-1201-AC86-460EED9357EE}"/>
                    </a:ext>
                  </a:extLst>
                </p:cNvPr>
                <p:cNvSpPr/>
                <p:nvPr/>
              </p:nvSpPr>
              <p:spPr>
                <a:xfrm>
                  <a:off x="4205688" y="2639337"/>
                  <a:ext cx="22060" cy="23955"/>
                </a:xfrm>
                <a:custGeom>
                  <a:avLst/>
                  <a:gdLst/>
                  <a:ahLst/>
                  <a:cxnLst/>
                  <a:rect l="l" t="t" r="r" b="b"/>
                  <a:pathLst>
                    <a:path w="652" h="708" extrusionOk="0">
                      <a:moveTo>
                        <a:pt x="36" y="0"/>
                      </a:moveTo>
                      <a:cubicBezTo>
                        <a:pt x="0" y="0"/>
                        <a:pt x="0" y="36"/>
                        <a:pt x="0" y="36"/>
                      </a:cubicBezTo>
                      <a:lnTo>
                        <a:pt x="0" y="64"/>
                      </a:lnTo>
                      <a:cubicBezTo>
                        <a:pt x="354" y="92"/>
                        <a:pt x="595" y="354"/>
                        <a:pt x="595" y="680"/>
                      </a:cubicBezTo>
                      <a:cubicBezTo>
                        <a:pt x="595" y="708"/>
                        <a:pt x="595" y="708"/>
                        <a:pt x="623" y="708"/>
                      </a:cubicBezTo>
                      <a:cubicBezTo>
                        <a:pt x="623" y="708"/>
                        <a:pt x="651" y="708"/>
                        <a:pt x="651" y="680"/>
                      </a:cubicBezTo>
                      <a:cubicBezTo>
                        <a:pt x="651" y="326"/>
                        <a:pt x="390" y="36"/>
                        <a:pt x="3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75" name="Google Shape;592;p37">
                  <a:extLst>
                    <a:ext uri="{FF2B5EF4-FFF2-40B4-BE49-F238E27FC236}">
                      <a16:creationId xmlns:a16="http://schemas.microsoft.com/office/drawing/2014/main" id="{DFA725A5-29B8-9471-0C53-589589F3C1C8}"/>
                    </a:ext>
                  </a:extLst>
                </p:cNvPr>
                <p:cNvSpPr/>
                <p:nvPr/>
              </p:nvSpPr>
              <p:spPr>
                <a:xfrm>
                  <a:off x="4203759" y="2703253"/>
                  <a:ext cx="22060" cy="18948"/>
                </a:xfrm>
                <a:custGeom>
                  <a:avLst/>
                  <a:gdLst/>
                  <a:ahLst/>
                  <a:cxnLst/>
                  <a:rect l="l" t="t" r="r" b="b"/>
                  <a:pathLst>
                    <a:path w="652" h="560" extrusionOk="0">
                      <a:moveTo>
                        <a:pt x="29" y="0"/>
                      </a:moveTo>
                      <a:cubicBezTo>
                        <a:pt x="1" y="0"/>
                        <a:pt x="1" y="29"/>
                        <a:pt x="1" y="29"/>
                      </a:cubicBezTo>
                      <a:cubicBezTo>
                        <a:pt x="1" y="177"/>
                        <a:pt x="93" y="326"/>
                        <a:pt x="206" y="446"/>
                      </a:cubicBezTo>
                      <a:cubicBezTo>
                        <a:pt x="298" y="531"/>
                        <a:pt x="447" y="559"/>
                        <a:pt x="560" y="559"/>
                      </a:cubicBezTo>
                      <a:lnTo>
                        <a:pt x="623" y="559"/>
                      </a:lnTo>
                      <a:cubicBezTo>
                        <a:pt x="652" y="559"/>
                        <a:pt x="652" y="559"/>
                        <a:pt x="652" y="531"/>
                      </a:cubicBezTo>
                      <a:cubicBezTo>
                        <a:pt x="652" y="503"/>
                        <a:pt x="652" y="503"/>
                        <a:pt x="623" y="503"/>
                      </a:cubicBezTo>
                      <a:cubicBezTo>
                        <a:pt x="597" y="508"/>
                        <a:pt x="572" y="510"/>
                        <a:pt x="548" y="510"/>
                      </a:cubicBezTo>
                      <a:cubicBezTo>
                        <a:pt x="433" y="510"/>
                        <a:pt x="333" y="458"/>
                        <a:pt x="234" y="382"/>
                      </a:cubicBezTo>
                      <a:cubicBezTo>
                        <a:pt x="121" y="297"/>
                        <a:pt x="57" y="177"/>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76" name="Google Shape;593;p37">
                  <a:extLst>
                    <a:ext uri="{FF2B5EF4-FFF2-40B4-BE49-F238E27FC236}">
                      <a16:creationId xmlns:a16="http://schemas.microsoft.com/office/drawing/2014/main" id="{C733C5A0-E848-36B4-2A94-BF71BE6194DB}"/>
                    </a:ext>
                  </a:extLst>
                </p:cNvPr>
                <p:cNvSpPr/>
                <p:nvPr/>
              </p:nvSpPr>
              <p:spPr>
                <a:xfrm>
                  <a:off x="4161870" y="2671413"/>
                  <a:ext cx="15124" cy="23955"/>
                </a:xfrm>
                <a:custGeom>
                  <a:avLst/>
                  <a:gdLst/>
                  <a:ahLst/>
                  <a:cxnLst/>
                  <a:rect l="l" t="t" r="r" b="b"/>
                  <a:pathLst>
                    <a:path w="447" h="708" extrusionOk="0">
                      <a:moveTo>
                        <a:pt x="411" y="0"/>
                      </a:moveTo>
                      <a:cubicBezTo>
                        <a:pt x="149" y="85"/>
                        <a:pt x="1" y="382"/>
                        <a:pt x="93" y="679"/>
                      </a:cubicBezTo>
                      <a:cubicBezTo>
                        <a:pt x="93" y="679"/>
                        <a:pt x="93" y="708"/>
                        <a:pt x="121" y="708"/>
                      </a:cubicBezTo>
                      <a:lnTo>
                        <a:pt x="121" y="679"/>
                      </a:lnTo>
                      <a:cubicBezTo>
                        <a:pt x="149" y="679"/>
                        <a:pt x="149" y="679"/>
                        <a:pt x="149" y="644"/>
                      </a:cubicBezTo>
                      <a:cubicBezTo>
                        <a:pt x="57" y="411"/>
                        <a:pt x="178" y="149"/>
                        <a:pt x="447" y="57"/>
                      </a:cubicBezTo>
                      <a:lnTo>
                        <a:pt x="447" y="29"/>
                      </a:lnTo>
                      <a:cubicBezTo>
                        <a:pt x="447" y="0"/>
                        <a:pt x="447" y="0"/>
                        <a:pt x="41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77" name="Google Shape;594;p37">
                  <a:extLst>
                    <a:ext uri="{FF2B5EF4-FFF2-40B4-BE49-F238E27FC236}">
                      <a16:creationId xmlns:a16="http://schemas.microsoft.com/office/drawing/2014/main" id="{EDA9DAC8-4F90-ADF7-171D-327F2D6BD213}"/>
                    </a:ext>
                  </a:extLst>
                </p:cNvPr>
                <p:cNvSpPr/>
                <p:nvPr/>
              </p:nvSpPr>
              <p:spPr>
                <a:xfrm>
                  <a:off x="4277488" y="2717126"/>
                  <a:ext cx="18000" cy="11030"/>
                </a:xfrm>
                <a:custGeom>
                  <a:avLst/>
                  <a:gdLst/>
                  <a:ahLst/>
                  <a:cxnLst/>
                  <a:rect l="l" t="t" r="r" b="b"/>
                  <a:pathLst>
                    <a:path w="532" h="326" extrusionOk="0">
                      <a:moveTo>
                        <a:pt x="531" y="1"/>
                      </a:moveTo>
                      <a:cubicBezTo>
                        <a:pt x="503" y="1"/>
                        <a:pt x="503" y="36"/>
                        <a:pt x="475" y="36"/>
                      </a:cubicBezTo>
                      <a:cubicBezTo>
                        <a:pt x="428" y="182"/>
                        <a:pt x="300" y="284"/>
                        <a:pt x="142" y="284"/>
                      </a:cubicBezTo>
                      <a:cubicBezTo>
                        <a:pt x="108" y="284"/>
                        <a:pt x="72" y="279"/>
                        <a:pt x="36" y="269"/>
                      </a:cubicBezTo>
                      <a:lnTo>
                        <a:pt x="1" y="269"/>
                      </a:lnTo>
                      <a:cubicBezTo>
                        <a:pt x="1" y="298"/>
                        <a:pt x="1" y="298"/>
                        <a:pt x="36" y="326"/>
                      </a:cubicBezTo>
                      <a:lnTo>
                        <a:pt x="149" y="326"/>
                      </a:lnTo>
                      <a:cubicBezTo>
                        <a:pt x="326" y="326"/>
                        <a:pt x="475" y="241"/>
                        <a:pt x="531" y="64"/>
                      </a:cubicBezTo>
                      <a:lnTo>
                        <a:pt x="531"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78" name="Google Shape;595;p37">
                  <a:extLst>
                    <a:ext uri="{FF2B5EF4-FFF2-40B4-BE49-F238E27FC236}">
                      <a16:creationId xmlns:a16="http://schemas.microsoft.com/office/drawing/2014/main" id="{227FC80F-69A7-5A3F-B1CD-914753F87727}"/>
                    </a:ext>
                  </a:extLst>
                </p:cNvPr>
                <p:cNvSpPr/>
                <p:nvPr/>
              </p:nvSpPr>
              <p:spPr>
                <a:xfrm>
                  <a:off x="4262667" y="2646646"/>
                  <a:ext cx="29944" cy="7816"/>
                </a:xfrm>
                <a:custGeom>
                  <a:avLst/>
                  <a:gdLst/>
                  <a:ahLst/>
                  <a:cxnLst/>
                  <a:rect l="l" t="t" r="r" b="b"/>
                  <a:pathLst>
                    <a:path w="885" h="231" extrusionOk="0">
                      <a:moveTo>
                        <a:pt x="631" y="1"/>
                      </a:moveTo>
                      <a:cubicBezTo>
                        <a:pt x="412" y="1"/>
                        <a:pt x="203" y="70"/>
                        <a:pt x="28" y="202"/>
                      </a:cubicBezTo>
                      <a:cubicBezTo>
                        <a:pt x="0" y="202"/>
                        <a:pt x="0" y="202"/>
                        <a:pt x="28" y="230"/>
                      </a:cubicBezTo>
                      <a:lnTo>
                        <a:pt x="57" y="230"/>
                      </a:lnTo>
                      <a:cubicBezTo>
                        <a:pt x="236" y="120"/>
                        <a:pt x="426" y="60"/>
                        <a:pt x="635" y="60"/>
                      </a:cubicBezTo>
                      <a:cubicBezTo>
                        <a:pt x="706" y="60"/>
                        <a:pt x="780" y="67"/>
                        <a:pt x="856" y="82"/>
                      </a:cubicBezTo>
                      <a:cubicBezTo>
                        <a:pt x="856" y="82"/>
                        <a:pt x="884" y="82"/>
                        <a:pt x="884" y="53"/>
                      </a:cubicBezTo>
                      <a:cubicBezTo>
                        <a:pt x="884" y="53"/>
                        <a:pt x="884" y="25"/>
                        <a:pt x="856" y="25"/>
                      </a:cubicBezTo>
                      <a:cubicBezTo>
                        <a:pt x="781" y="9"/>
                        <a:pt x="705" y="1"/>
                        <a:pt x="63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79" name="Google Shape;596;p37">
                  <a:extLst>
                    <a:ext uri="{FF2B5EF4-FFF2-40B4-BE49-F238E27FC236}">
                      <a16:creationId xmlns:a16="http://schemas.microsoft.com/office/drawing/2014/main" id="{83B0192C-2C40-C386-B3D8-EEB5E03B1CFB}"/>
                    </a:ext>
                  </a:extLst>
                </p:cNvPr>
                <p:cNvSpPr/>
                <p:nvPr/>
              </p:nvSpPr>
              <p:spPr>
                <a:xfrm>
                  <a:off x="4296639" y="2663563"/>
                  <a:ext cx="10827" cy="18880"/>
                </a:xfrm>
                <a:custGeom>
                  <a:avLst/>
                  <a:gdLst/>
                  <a:ahLst/>
                  <a:cxnLst/>
                  <a:rect l="l" t="t" r="r" b="b"/>
                  <a:pathLst>
                    <a:path w="320" h="558" extrusionOk="0">
                      <a:moveTo>
                        <a:pt x="29" y="1"/>
                      </a:moveTo>
                      <a:cubicBezTo>
                        <a:pt x="22" y="1"/>
                        <a:pt x="15" y="10"/>
                        <a:pt x="1" y="27"/>
                      </a:cubicBezTo>
                      <a:cubicBezTo>
                        <a:pt x="1" y="27"/>
                        <a:pt x="1" y="55"/>
                        <a:pt x="29" y="55"/>
                      </a:cubicBezTo>
                      <a:cubicBezTo>
                        <a:pt x="178" y="169"/>
                        <a:pt x="262" y="346"/>
                        <a:pt x="262" y="558"/>
                      </a:cubicBezTo>
                      <a:lnTo>
                        <a:pt x="291" y="558"/>
                      </a:lnTo>
                      <a:cubicBezTo>
                        <a:pt x="291" y="558"/>
                        <a:pt x="319" y="558"/>
                        <a:pt x="319" y="522"/>
                      </a:cubicBezTo>
                      <a:cubicBezTo>
                        <a:pt x="319" y="317"/>
                        <a:pt x="206" y="140"/>
                        <a:pt x="57" y="27"/>
                      </a:cubicBezTo>
                      <a:cubicBezTo>
                        <a:pt x="43" y="10"/>
                        <a:pt x="36" y="1"/>
                        <a:pt x="2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80" name="Google Shape;597;p37">
                  <a:extLst>
                    <a:ext uri="{FF2B5EF4-FFF2-40B4-BE49-F238E27FC236}">
                      <a16:creationId xmlns:a16="http://schemas.microsoft.com/office/drawing/2014/main" id="{2A1A8EAA-BF8D-565D-A0F5-B945B2D9A076}"/>
                    </a:ext>
                  </a:extLst>
                </p:cNvPr>
                <p:cNvSpPr/>
                <p:nvPr/>
              </p:nvSpPr>
              <p:spPr>
                <a:xfrm>
                  <a:off x="4239659" y="2671853"/>
                  <a:ext cx="23042" cy="28557"/>
                </a:xfrm>
                <a:custGeom>
                  <a:avLst/>
                  <a:gdLst/>
                  <a:ahLst/>
                  <a:cxnLst/>
                  <a:rect l="l" t="t" r="r" b="b"/>
                  <a:pathLst>
                    <a:path w="681" h="844" extrusionOk="0">
                      <a:moveTo>
                        <a:pt x="142" y="1"/>
                      </a:moveTo>
                      <a:cubicBezTo>
                        <a:pt x="104" y="1"/>
                        <a:pt x="66" y="6"/>
                        <a:pt x="29" y="16"/>
                      </a:cubicBezTo>
                      <a:cubicBezTo>
                        <a:pt x="1" y="16"/>
                        <a:pt x="1" y="16"/>
                        <a:pt x="1" y="44"/>
                      </a:cubicBezTo>
                      <a:lnTo>
                        <a:pt x="29" y="72"/>
                      </a:lnTo>
                      <a:cubicBezTo>
                        <a:pt x="72" y="61"/>
                        <a:pt x="113" y="55"/>
                        <a:pt x="153" y="55"/>
                      </a:cubicBezTo>
                      <a:cubicBezTo>
                        <a:pt x="305" y="55"/>
                        <a:pt x="436" y="137"/>
                        <a:pt x="532" y="277"/>
                      </a:cubicBezTo>
                      <a:cubicBezTo>
                        <a:pt x="624" y="426"/>
                        <a:pt x="624" y="631"/>
                        <a:pt x="503" y="780"/>
                      </a:cubicBezTo>
                      <a:cubicBezTo>
                        <a:pt x="475" y="808"/>
                        <a:pt x="475" y="808"/>
                        <a:pt x="503" y="843"/>
                      </a:cubicBezTo>
                      <a:lnTo>
                        <a:pt x="532" y="843"/>
                      </a:lnTo>
                      <a:lnTo>
                        <a:pt x="532" y="808"/>
                      </a:lnTo>
                      <a:cubicBezTo>
                        <a:pt x="680" y="666"/>
                        <a:pt x="680" y="398"/>
                        <a:pt x="560" y="221"/>
                      </a:cubicBezTo>
                      <a:cubicBezTo>
                        <a:pt x="490" y="99"/>
                        <a:pt x="316" y="1"/>
                        <a:pt x="142"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81" name="Google Shape;598;p37">
                  <a:extLst>
                    <a:ext uri="{FF2B5EF4-FFF2-40B4-BE49-F238E27FC236}">
                      <a16:creationId xmlns:a16="http://schemas.microsoft.com/office/drawing/2014/main" id="{D858E412-F73F-B614-8E71-D17FD619709A}"/>
                    </a:ext>
                  </a:extLst>
                </p:cNvPr>
                <p:cNvSpPr/>
                <p:nvPr/>
              </p:nvSpPr>
              <p:spPr>
                <a:xfrm>
                  <a:off x="4234651" y="2704200"/>
                  <a:ext cx="6970" cy="17019"/>
                </a:xfrm>
                <a:custGeom>
                  <a:avLst/>
                  <a:gdLst/>
                  <a:ahLst/>
                  <a:cxnLst/>
                  <a:rect l="l" t="t" r="r" b="b"/>
                  <a:pathLst>
                    <a:path w="206" h="503" extrusionOk="0">
                      <a:moveTo>
                        <a:pt x="92" y="1"/>
                      </a:moveTo>
                      <a:cubicBezTo>
                        <a:pt x="29" y="64"/>
                        <a:pt x="0" y="177"/>
                        <a:pt x="0" y="269"/>
                      </a:cubicBezTo>
                      <a:cubicBezTo>
                        <a:pt x="29" y="383"/>
                        <a:pt x="92" y="475"/>
                        <a:pt x="177" y="503"/>
                      </a:cubicBezTo>
                      <a:lnTo>
                        <a:pt x="206" y="503"/>
                      </a:lnTo>
                      <a:lnTo>
                        <a:pt x="206" y="446"/>
                      </a:lnTo>
                      <a:cubicBezTo>
                        <a:pt x="121" y="418"/>
                        <a:pt x="64" y="354"/>
                        <a:pt x="64" y="269"/>
                      </a:cubicBezTo>
                      <a:cubicBezTo>
                        <a:pt x="64" y="177"/>
                        <a:pt x="92" y="93"/>
                        <a:pt x="149" y="29"/>
                      </a:cubicBezTo>
                      <a:lnTo>
                        <a:pt x="149"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grpSp>
              <p:nvGrpSpPr>
                <p:cNvPr id="82" name="Google Shape;599;p37">
                  <a:extLst>
                    <a:ext uri="{FF2B5EF4-FFF2-40B4-BE49-F238E27FC236}">
                      <a16:creationId xmlns:a16="http://schemas.microsoft.com/office/drawing/2014/main" id="{46A79791-F768-A512-4BE7-3FE30D813DE8}"/>
                    </a:ext>
                  </a:extLst>
                </p:cNvPr>
                <p:cNvGrpSpPr/>
                <p:nvPr/>
              </p:nvGrpSpPr>
              <p:grpSpPr>
                <a:xfrm>
                  <a:off x="3427734" y="2323833"/>
                  <a:ext cx="175743" cy="194656"/>
                  <a:chOff x="3306034" y="1949508"/>
                  <a:chExt cx="175743" cy="194656"/>
                </a:xfrm>
              </p:grpSpPr>
              <p:sp>
                <p:nvSpPr>
                  <p:cNvPr id="83" name="Google Shape;600;p37">
                    <a:extLst>
                      <a:ext uri="{FF2B5EF4-FFF2-40B4-BE49-F238E27FC236}">
                        <a16:creationId xmlns:a16="http://schemas.microsoft.com/office/drawing/2014/main" id="{8985BE1A-268C-6075-F1C1-F0EDC2D6F956}"/>
                      </a:ext>
                    </a:extLst>
                  </p:cNvPr>
                  <p:cNvSpPr/>
                  <p:nvPr/>
                </p:nvSpPr>
                <p:spPr>
                  <a:xfrm>
                    <a:off x="3335979" y="1979047"/>
                    <a:ext cx="113719" cy="156961"/>
                  </a:xfrm>
                  <a:custGeom>
                    <a:avLst/>
                    <a:gdLst/>
                    <a:ahLst/>
                    <a:cxnLst/>
                    <a:rect l="l" t="t" r="r" b="b"/>
                    <a:pathLst>
                      <a:path w="3361" h="4639" extrusionOk="0">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84" name="Google Shape;601;p37">
                    <a:extLst>
                      <a:ext uri="{FF2B5EF4-FFF2-40B4-BE49-F238E27FC236}">
                        <a16:creationId xmlns:a16="http://schemas.microsoft.com/office/drawing/2014/main" id="{B652A0D2-E67A-847D-1F9F-90C8581D9713}"/>
                      </a:ext>
                    </a:extLst>
                  </p:cNvPr>
                  <p:cNvSpPr/>
                  <p:nvPr/>
                </p:nvSpPr>
                <p:spPr>
                  <a:xfrm>
                    <a:off x="3371879" y="2112055"/>
                    <a:ext cx="44053" cy="32109"/>
                  </a:xfrm>
                  <a:custGeom>
                    <a:avLst/>
                    <a:gdLst/>
                    <a:ahLst/>
                    <a:cxnLst/>
                    <a:rect l="l" t="t" r="r" b="b"/>
                    <a:pathLst>
                      <a:path w="1302" h="949" extrusionOk="0">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85" name="Google Shape;602;p37">
                    <a:extLst>
                      <a:ext uri="{FF2B5EF4-FFF2-40B4-BE49-F238E27FC236}">
                        <a16:creationId xmlns:a16="http://schemas.microsoft.com/office/drawing/2014/main" id="{BB3849ED-D2FC-CA10-61A2-E9E9722417C1}"/>
                      </a:ext>
                    </a:extLst>
                  </p:cNvPr>
                  <p:cNvSpPr/>
                  <p:nvPr/>
                </p:nvSpPr>
                <p:spPr>
                  <a:xfrm>
                    <a:off x="3363014" y="2022762"/>
                    <a:ext cx="58907" cy="95279"/>
                  </a:xfrm>
                  <a:custGeom>
                    <a:avLst/>
                    <a:gdLst/>
                    <a:ahLst/>
                    <a:cxnLst/>
                    <a:rect l="l" t="t" r="r" b="b"/>
                    <a:pathLst>
                      <a:path w="1741" h="2816" extrusionOk="0">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86" name="Google Shape;603;p37">
                    <a:extLst>
                      <a:ext uri="{FF2B5EF4-FFF2-40B4-BE49-F238E27FC236}">
                        <a16:creationId xmlns:a16="http://schemas.microsoft.com/office/drawing/2014/main" id="{7AEDF95A-656A-5E59-8D4D-66103F60264D}"/>
                      </a:ext>
                    </a:extLst>
                  </p:cNvPr>
                  <p:cNvSpPr/>
                  <p:nvPr/>
                </p:nvSpPr>
                <p:spPr>
                  <a:xfrm>
                    <a:off x="3306034" y="2019413"/>
                    <a:ext cx="19184" cy="5041"/>
                  </a:xfrm>
                  <a:custGeom>
                    <a:avLst/>
                    <a:gdLst/>
                    <a:ahLst/>
                    <a:cxnLst/>
                    <a:rect l="l" t="t" r="r" b="b"/>
                    <a:pathLst>
                      <a:path w="567" h="149" extrusionOk="0">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87" name="Google Shape;604;p37">
                    <a:extLst>
                      <a:ext uri="{FF2B5EF4-FFF2-40B4-BE49-F238E27FC236}">
                        <a16:creationId xmlns:a16="http://schemas.microsoft.com/office/drawing/2014/main" id="{F6D5A425-AF15-BE2B-E2EB-A7DDAA7F5F94}"/>
                      </a:ext>
                    </a:extLst>
                  </p:cNvPr>
                  <p:cNvSpPr/>
                  <p:nvPr/>
                </p:nvSpPr>
                <p:spPr>
                  <a:xfrm>
                    <a:off x="3321125" y="1977761"/>
                    <a:ext cx="14887" cy="14617"/>
                  </a:xfrm>
                  <a:custGeom>
                    <a:avLst/>
                    <a:gdLst/>
                    <a:ahLst/>
                    <a:cxnLst/>
                    <a:rect l="l" t="t" r="r" b="b"/>
                    <a:pathLst>
                      <a:path w="440" h="432" extrusionOk="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88" name="Google Shape;605;p37">
                    <a:extLst>
                      <a:ext uri="{FF2B5EF4-FFF2-40B4-BE49-F238E27FC236}">
                        <a16:creationId xmlns:a16="http://schemas.microsoft.com/office/drawing/2014/main" id="{3C1D1596-3CDD-A854-D2F6-515C23457AA0}"/>
                      </a:ext>
                    </a:extLst>
                  </p:cNvPr>
                  <p:cNvSpPr/>
                  <p:nvPr/>
                </p:nvSpPr>
                <p:spPr>
                  <a:xfrm>
                    <a:off x="3374992" y="1950455"/>
                    <a:ext cx="5041" cy="19184"/>
                  </a:xfrm>
                  <a:custGeom>
                    <a:avLst/>
                    <a:gdLst/>
                    <a:ahLst/>
                    <a:cxnLst/>
                    <a:rect l="l" t="t" r="r" b="b"/>
                    <a:pathLst>
                      <a:path w="149" h="567" extrusionOk="0">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89" name="Google Shape;606;p37">
                    <a:extLst>
                      <a:ext uri="{FF2B5EF4-FFF2-40B4-BE49-F238E27FC236}">
                        <a16:creationId xmlns:a16="http://schemas.microsoft.com/office/drawing/2014/main" id="{FDC95286-CF36-B721-C023-25D13A9D5F1B}"/>
                      </a:ext>
                    </a:extLst>
                  </p:cNvPr>
                  <p:cNvSpPr/>
                  <p:nvPr/>
                </p:nvSpPr>
                <p:spPr>
                  <a:xfrm>
                    <a:off x="3409944" y="1949508"/>
                    <a:ext cx="3857" cy="22060"/>
                  </a:xfrm>
                  <a:custGeom>
                    <a:avLst/>
                    <a:gdLst/>
                    <a:ahLst/>
                    <a:cxnLst/>
                    <a:rect l="l" t="t" r="r" b="b"/>
                    <a:pathLst>
                      <a:path w="114" h="652" extrusionOk="0">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90" name="Google Shape;607;p37">
                    <a:extLst>
                      <a:ext uri="{FF2B5EF4-FFF2-40B4-BE49-F238E27FC236}">
                        <a16:creationId xmlns:a16="http://schemas.microsoft.com/office/drawing/2014/main" id="{63D29125-CFF0-47A3-165D-57A7C14A7D86}"/>
                      </a:ext>
                    </a:extLst>
                  </p:cNvPr>
                  <p:cNvSpPr/>
                  <p:nvPr/>
                </p:nvSpPr>
                <p:spPr>
                  <a:xfrm>
                    <a:off x="3447739" y="1987573"/>
                    <a:ext cx="19895" cy="13906"/>
                  </a:xfrm>
                  <a:custGeom>
                    <a:avLst/>
                    <a:gdLst/>
                    <a:ahLst/>
                    <a:cxnLst/>
                    <a:rect l="l" t="t" r="r" b="b"/>
                    <a:pathLst>
                      <a:path w="588" h="411" extrusionOk="0">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91" name="Google Shape;608;p37">
                    <a:extLst>
                      <a:ext uri="{FF2B5EF4-FFF2-40B4-BE49-F238E27FC236}">
                        <a16:creationId xmlns:a16="http://schemas.microsoft.com/office/drawing/2014/main" id="{01556F33-F9F9-D187-5E8A-262C5AAF0458}"/>
                      </a:ext>
                    </a:extLst>
                  </p:cNvPr>
                  <p:cNvSpPr/>
                  <p:nvPr/>
                </p:nvSpPr>
                <p:spPr>
                  <a:xfrm>
                    <a:off x="3461645" y="2026349"/>
                    <a:ext cx="20132" cy="3147"/>
                  </a:xfrm>
                  <a:custGeom>
                    <a:avLst/>
                    <a:gdLst/>
                    <a:ahLst/>
                    <a:cxnLst/>
                    <a:rect l="l" t="t" r="r" b="b"/>
                    <a:pathLst>
                      <a:path w="595" h="93" extrusionOk="0">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92" name="Google Shape;609;p37">
                    <a:extLst>
                      <a:ext uri="{FF2B5EF4-FFF2-40B4-BE49-F238E27FC236}">
                        <a16:creationId xmlns:a16="http://schemas.microsoft.com/office/drawing/2014/main" id="{312C997F-4530-0C7A-83C1-E00D7908D567}"/>
                      </a:ext>
                    </a:extLst>
                  </p:cNvPr>
                  <p:cNvSpPr/>
                  <p:nvPr/>
                </p:nvSpPr>
                <p:spPr>
                  <a:xfrm>
                    <a:off x="3346028" y="1991397"/>
                    <a:ext cx="36880" cy="56065"/>
                  </a:xfrm>
                  <a:custGeom>
                    <a:avLst/>
                    <a:gdLst/>
                    <a:ahLst/>
                    <a:cxnLst/>
                    <a:rect l="l" t="t" r="r" b="b"/>
                    <a:pathLst>
                      <a:path w="1090" h="1657" extrusionOk="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grpSp>
          </p:grpSp>
          <p:grpSp>
            <p:nvGrpSpPr>
              <p:cNvPr id="18" name="Google Shape;610;p37">
                <a:extLst>
                  <a:ext uri="{FF2B5EF4-FFF2-40B4-BE49-F238E27FC236}">
                    <a16:creationId xmlns:a16="http://schemas.microsoft.com/office/drawing/2014/main" id="{41F0ED9D-30A0-33CA-90A9-E3E0F39C4D83}"/>
                  </a:ext>
                </a:extLst>
              </p:cNvPr>
              <p:cNvGrpSpPr/>
              <p:nvPr/>
            </p:nvGrpSpPr>
            <p:grpSpPr>
              <a:xfrm>
                <a:off x="6350418" y="1987220"/>
                <a:ext cx="2348410" cy="2480364"/>
                <a:chOff x="2970924" y="3808142"/>
                <a:chExt cx="996525" cy="1052516"/>
              </a:xfrm>
            </p:grpSpPr>
            <p:sp>
              <p:nvSpPr>
                <p:cNvPr id="19" name="Google Shape;611;p37">
                  <a:extLst>
                    <a:ext uri="{FF2B5EF4-FFF2-40B4-BE49-F238E27FC236}">
                      <a16:creationId xmlns:a16="http://schemas.microsoft.com/office/drawing/2014/main" id="{FC316BB3-E721-8AAD-2417-D51FE4EEB9D7}"/>
                    </a:ext>
                  </a:extLst>
                </p:cNvPr>
                <p:cNvSpPr/>
                <p:nvPr/>
              </p:nvSpPr>
              <p:spPr>
                <a:xfrm>
                  <a:off x="3598308" y="4002867"/>
                  <a:ext cx="137675" cy="167957"/>
                </a:xfrm>
                <a:custGeom>
                  <a:avLst/>
                  <a:gdLst/>
                  <a:ahLst/>
                  <a:cxnLst/>
                  <a:rect l="l" t="t" r="r" b="b"/>
                  <a:pathLst>
                    <a:path w="4069" h="4964" extrusionOk="0">
                      <a:moveTo>
                        <a:pt x="3189" y="1"/>
                      </a:moveTo>
                      <a:cubicBezTo>
                        <a:pt x="2810" y="1"/>
                        <a:pt x="2319" y="494"/>
                        <a:pt x="2095" y="713"/>
                      </a:cubicBezTo>
                      <a:cubicBezTo>
                        <a:pt x="1918" y="925"/>
                        <a:pt x="1713" y="1159"/>
                        <a:pt x="1479" y="1364"/>
                      </a:cubicBezTo>
                      <a:cubicBezTo>
                        <a:pt x="1239" y="1569"/>
                        <a:pt x="977" y="1689"/>
                        <a:pt x="708" y="1866"/>
                      </a:cubicBezTo>
                      <a:cubicBezTo>
                        <a:pt x="503" y="2043"/>
                        <a:pt x="298" y="2220"/>
                        <a:pt x="177" y="2453"/>
                      </a:cubicBezTo>
                      <a:cubicBezTo>
                        <a:pt x="64" y="2659"/>
                        <a:pt x="29" y="2871"/>
                        <a:pt x="29" y="3104"/>
                      </a:cubicBezTo>
                      <a:cubicBezTo>
                        <a:pt x="1" y="3635"/>
                        <a:pt x="149" y="4222"/>
                        <a:pt x="595" y="4547"/>
                      </a:cubicBezTo>
                      <a:cubicBezTo>
                        <a:pt x="736" y="4668"/>
                        <a:pt x="913" y="4753"/>
                        <a:pt x="1090" y="4816"/>
                      </a:cubicBezTo>
                      <a:cubicBezTo>
                        <a:pt x="1361" y="4912"/>
                        <a:pt x="1659" y="4964"/>
                        <a:pt x="1949" y="4964"/>
                      </a:cubicBezTo>
                      <a:cubicBezTo>
                        <a:pt x="2197" y="4964"/>
                        <a:pt x="2439" y="4926"/>
                        <a:pt x="2653" y="4845"/>
                      </a:cubicBezTo>
                      <a:cubicBezTo>
                        <a:pt x="2894" y="4781"/>
                        <a:pt x="3099" y="4547"/>
                        <a:pt x="3276" y="4371"/>
                      </a:cubicBezTo>
                      <a:cubicBezTo>
                        <a:pt x="3453" y="4194"/>
                        <a:pt x="3630" y="3989"/>
                        <a:pt x="3743" y="3755"/>
                      </a:cubicBezTo>
                      <a:cubicBezTo>
                        <a:pt x="3891" y="3515"/>
                        <a:pt x="3983" y="3225"/>
                        <a:pt x="4040" y="2927"/>
                      </a:cubicBezTo>
                      <a:cubicBezTo>
                        <a:pt x="4068" y="2574"/>
                        <a:pt x="4068" y="2220"/>
                        <a:pt x="4068" y="1866"/>
                      </a:cubicBezTo>
                      <a:cubicBezTo>
                        <a:pt x="4040" y="1244"/>
                        <a:pt x="3835" y="685"/>
                        <a:pt x="3509" y="183"/>
                      </a:cubicBezTo>
                      <a:cubicBezTo>
                        <a:pt x="3423" y="53"/>
                        <a:pt x="3312" y="1"/>
                        <a:pt x="318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0" name="Google Shape;612;p37">
                  <a:extLst>
                    <a:ext uri="{FF2B5EF4-FFF2-40B4-BE49-F238E27FC236}">
                      <a16:creationId xmlns:a16="http://schemas.microsoft.com/office/drawing/2014/main" id="{F490C0D4-F8E2-36B1-1A6E-B2E429B1E3ED}"/>
                    </a:ext>
                  </a:extLst>
                </p:cNvPr>
                <p:cNvSpPr/>
                <p:nvPr/>
              </p:nvSpPr>
              <p:spPr>
                <a:xfrm>
                  <a:off x="2972142" y="4023405"/>
                  <a:ext cx="272169" cy="460562"/>
                </a:xfrm>
                <a:custGeom>
                  <a:avLst/>
                  <a:gdLst/>
                  <a:ahLst/>
                  <a:cxnLst/>
                  <a:rect l="l" t="t" r="r" b="b"/>
                  <a:pathLst>
                    <a:path w="8044" h="13612" extrusionOk="0">
                      <a:moveTo>
                        <a:pt x="532" y="1"/>
                      </a:moveTo>
                      <a:cubicBezTo>
                        <a:pt x="504" y="1"/>
                        <a:pt x="473" y="15"/>
                        <a:pt x="439" y="50"/>
                      </a:cubicBezTo>
                      <a:cubicBezTo>
                        <a:pt x="382" y="78"/>
                        <a:pt x="382" y="142"/>
                        <a:pt x="382" y="198"/>
                      </a:cubicBezTo>
                      <a:cubicBezTo>
                        <a:pt x="354" y="347"/>
                        <a:pt x="354" y="495"/>
                        <a:pt x="382" y="672"/>
                      </a:cubicBezTo>
                      <a:cubicBezTo>
                        <a:pt x="363" y="653"/>
                        <a:pt x="345" y="646"/>
                        <a:pt x="328" y="646"/>
                      </a:cubicBezTo>
                      <a:cubicBezTo>
                        <a:pt x="287" y="646"/>
                        <a:pt x="253" y="689"/>
                        <a:pt x="234" y="729"/>
                      </a:cubicBezTo>
                      <a:cubicBezTo>
                        <a:pt x="177" y="877"/>
                        <a:pt x="205" y="990"/>
                        <a:pt x="113" y="1111"/>
                      </a:cubicBezTo>
                      <a:cubicBezTo>
                        <a:pt x="28" y="1259"/>
                        <a:pt x="0" y="1408"/>
                        <a:pt x="28" y="1556"/>
                      </a:cubicBezTo>
                      <a:cubicBezTo>
                        <a:pt x="28" y="1670"/>
                        <a:pt x="85" y="1790"/>
                        <a:pt x="142" y="1910"/>
                      </a:cubicBezTo>
                      <a:cubicBezTo>
                        <a:pt x="318" y="2292"/>
                        <a:pt x="587" y="2794"/>
                        <a:pt x="941" y="3028"/>
                      </a:cubicBezTo>
                      <a:cubicBezTo>
                        <a:pt x="1323" y="3233"/>
                        <a:pt x="1769" y="3410"/>
                        <a:pt x="2087" y="3735"/>
                      </a:cubicBezTo>
                      <a:cubicBezTo>
                        <a:pt x="2179" y="3820"/>
                        <a:pt x="2207" y="3969"/>
                        <a:pt x="2264" y="4089"/>
                      </a:cubicBezTo>
                      <a:cubicBezTo>
                        <a:pt x="2858" y="5829"/>
                        <a:pt x="3148" y="7654"/>
                        <a:pt x="3594" y="9451"/>
                      </a:cubicBezTo>
                      <a:cubicBezTo>
                        <a:pt x="3827" y="10364"/>
                        <a:pt x="4096" y="11340"/>
                        <a:pt x="4478" y="12225"/>
                      </a:cubicBezTo>
                      <a:cubicBezTo>
                        <a:pt x="4627" y="12578"/>
                        <a:pt x="5037" y="13314"/>
                        <a:pt x="5391" y="13519"/>
                      </a:cubicBezTo>
                      <a:cubicBezTo>
                        <a:pt x="5481" y="13586"/>
                        <a:pt x="5552" y="13611"/>
                        <a:pt x="5618" y="13611"/>
                      </a:cubicBezTo>
                      <a:cubicBezTo>
                        <a:pt x="5789" y="13611"/>
                        <a:pt x="5916" y="13437"/>
                        <a:pt x="6218" y="13371"/>
                      </a:cubicBezTo>
                      <a:cubicBezTo>
                        <a:pt x="6600" y="13314"/>
                        <a:pt x="6862" y="13052"/>
                        <a:pt x="7131" y="12783"/>
                      </a:cubicBezTo>
                      <a:cubicBezTo>
                        <a:pt x="7513" y="12373"/>
                        <a:pt x="8015" y="11814"/>
                        <a:pt x="8015" y="11192"/>
                      </a:cubicBezTo>
                      <a:cubicBezTo>
                        <a:pt x="8044" y="10718"/>
                        <a:pt x="7867" y="10102"/>
                        <a:pt x="7633" y="9692"/>
                      </a:cubicBezTo>
                      <a:cubicBezTo>
                        <a:pt x="7605" y="9572"/>
                        <a:pt x="7541" y="9480"/>
                        <a:pt x="7485" y="9366"/>
                      </a:cubicBezTo>
                      <a:cubicBezTo>
                        <a:pt x="6898" y="8334"/>
                        <a:pt x="6042" y="7421"/>
                        <a:pt x="5511" y="6360"/>
                      </a:cubicBezTo>
                      <a:cubicBezTo>
                        <a:pt x="5391" y="6119"/>
                        <a:pt x="5270" y="5858"/>
                        <a:pt x="5157" y="5624"/>
                      </a:cubicBezTo>
                      <a:cubicBezTo>
                        <a:pt x="4832" y="4881"/>
                        <a:pt x="4506" y="4174"/>
                        <a:pt x="4153" y="3466"/>
                      </a:cubicBezTo>
                      <a:cubicBezTo>
                        <a:pt x="4068" y="3290"/>
                        <a:pt x="4004" y="3113"/>
                        <a:pt x="3919" y="2936"/>
                      </a:cubicBezTo>
                      <a:cubicBezTo>
                        <a:pt x="3856" y="2851"/>
                        <a:pt x="3827" y="2759"/>
                        <a:pt x="3799" y="2674"/>
                      </a:cubicBezTo>
                      <a:cubicBezTo>
                        <a:pt x="3771" y="2618"/>
                        <a:pt x="3771" y="2554"/>
                        <a:pt x="3742" y="2497"/>
                      </a:cubicBezTo>
                      <a:cubicBezTo>
                        <a:pt x="3622" y="2200"/>
                        <a:pt x="3389" y="1910"/>
                        <a:pt x="3148" y="1733"/>
                      </a:cubicBezTo>
                      <a:cubicBezTo>
                        <a:pt x="2971" y="1585"/>
                        <a:pt x="2766" y="1464"/>
                        <a:pt x="2589" y="1344"/>
                      </a:cubicBezTo>
                      <a:cubicBezTo>
                        <a:pt x="2384" y="1167"/>
                        <a:pt x="2151" y="1054"/>
                        <a:pt x="1946" y="877"/>
                      </a:cubicBezTo>
                      <a:cubicBezTo>
                        <a:pt x="1677" y="672"/>
                        <a:pt x="1443" y="495"/>
                        <a:pt x="1203" y="283"/>
                      </a:cubicBezTo>
                      <a:cubicBezTo>
                        <a:pt x="1157" y="260"/>
                        <a:pt x="1093" y="219"/>
                        <a:pt x="1036" y="219"/>
                      </a:cubicBezTo>
                      <a:cubicBezTo>
                        <a:pt x="1023" y="219"/>
                        <a:pt x="1010" y="221"/>
                        <a:pt x="998" y="226"/>
                      </a:cubicBezTo>
                      <a:cubicBezTo>
                        <a:pt x="941" y="255"/>
                        <a:pt x="913" y="318"/>
                        <a:pt x="913" y="375"/>
                      </a:cubicBezTo>
                      <a:cubicBezTo>
                        <a:pt x="849" y="608"/>
                        <a:pt x="998" y="785"/>
                        <a:pt x="1174" y="934"/>
                      </a:cubicBezTo>
                      <a:cubicBezTo>
                        <a:pt x="1380" y="1139"/>
                        <a:pt x="1620" y="1288"/>
                        <a:pt x="1769" y="1521"/>
                      </a:cubicBezTo>
                      <a:cubicBezTo>
                        <a:pt x="1928" y="1758"/>
                        <a:pt x="1846" y="1846"/>
                        <a:pt x="1695" y="1846"/>
                      </a:cubicBezTo>
                      <a:cubicBezTo>
                        <a:pt x="1544" y="1846"/>
                        <a:pt x="1323" y="1758"/>
                        <a:pt x="1203" y="1641"/>
                      </a:cubicBezTo>
                      <a:cubicBezTo>
                        <a:pt x="1090" y="1521"/>
                        <a:pt x="1026" y="1344"/>
                        <a:pt x="969" y="1203"/>
                      </a:cubicBezTo>
                      <a:cubicBezTo>
                        <a:pt x="849" y="962"/>
                        <a:pt x="821" y="700"/>
                        <a:pt x="764" y="432"/>
                      </a:cubicBezTo>
                      <a:cubicBezTo>
                        <a:pt x="741" y="361"/>
                        <a:pt x="673" y="1"/>
                        <a:pt x="532" y="1"/>
                      </a:cubicBezTo>
                      <a:close/>
                    </a:path>
                  </a:pathLst>
                </a:custGeom>
                <a:solidFill>
                  <a:srgbClr val="E9585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1" name="Google Shape;613;p37">
                  <a:extLst>
                    <a:ext uri="{FF2B5EF4-FFF2-40B4-BE49-F238E27FC236}">
                      <a16:creationId xmlns:a16="http://schemas.microsoft.com/office/drawing/2014/main" id="{C338C3B3-F024-179C-9C19-715598DC6CF3}"/>
                    </a:ext>
                  </a:extLst>
                </p:cNvPr>
                <p:cNvSpPr/>
                <p:nvPr/>
              </p:nvSpPr>
              <p:spPr>
                <a:xfrm>
                  <a:off x="2970924" y="4022187"/>
                  <a:ext cx="274334" cy="462727"/>
                </a:xfrm>
                <a:custGeom>
                  <a:avLst/>
                  <a:gdLst/>
                  <a:ahLst/>
                  <a:cxnLst/>
                  <a:rect l="l" t="t" r="r" b="b"/>
                  <a:pathLst>
                    <a:path w="8108" h="13676" extrusionOk="0">
                      <a:moveTo>
                        <a:pt x="567" y="57"/>
                      </a:moveTo>
                      <a:cubicBezTo>
                        <a:pt x="652" y="57"/>
                        <a:pt x="708" y="319"/>
                        <a:pt x="743" y="439"/>
                      </a:cubicBezTo>
                      <a:cubicBezTo>
                        <a:pt x="743" y="439"/>
                        <a:pt x="743" y="468"/>
                        <a:pt x="772" y="468"/>
                      </a:cubicBezTo>
                      <a:cubicBezTo>
                        <a:pt x="772" y="560"/>
                        <a:pt x="800" y="644"/>
                        <a:pt x="828" y="736"/>
                      </a:cubicBezTo>
                      <a:cubicBezTo>
                        <a:pt x="857" y="913"/>
                        <a:pt x="885" y="1090"/>
                        <a:pt x="977" y="1267"/>
                      </a:cubicBezTo>
                      <a:cubicBezTo>
                        <a:pt x="1034" y="1416"/>
                        <a:pt x="1126" y="1557"/>
                        <a:pt x="1210" y="1706"/>
                      </a:cubicBezTo>
                      <a:cubicBezTo>
                        <a:pt x="1331" y="1826"/>
                        <a:pt x="1564" y="1911"/>
                        <a:pt x="1741" y="1911"/>
                      </a:cubicBezTo>
                      <a:cubicBezTo>
                        <a:pt x="1833" y="1911"/>
                        <a:pt x="1890" y="1882"/>
                        <a:pt x="1890" y="1854"/>
                      </a:cubicBezTo>
                      <a:cubicBezTo>
                        <a:pt x="1946" y="1769"/>
                        <a:pt x="1918" y="1677"/>
                        <a:pt x="1833" y="1557"/>
                      </a:cubicBezTo>
                      <a:cubicBezTo>
                        <a:pt x="1713" y="1380"/>
                        <a:pt x="1536" y="1239"/>
                        <a:pt x="1387" y="1090"/>
                      </a:cubicBezTo>
                      <a:cubicBezTo>
                        <a:pt x="1331" y="1062"/>
                        <a:pt x="1274" y="998"/>
                        <a:pt x="1210" y="942"/>
                      </a:cubicBezTo>
                      <a:cubicBezTo>
                        <a:pt x="1034" y="765"/>
                        <a:pt x="949" y="588"/>
                        <a:pt x="977" y="411"/>
                      </a:cubicBezTo>
                      <a:cubicBezTo>
                        <a:pt x="977" y="383"/>
                        <a:pt x="1005" y="319"/>
                        <a:pt x="1034" y="291"/>
                      </a:cubicBezTo>
                      <a:cubicBezTo>
                        <a:pt x="1097" y="291"/>
                        <a:pt x="1154" y="319"/>
                        <a:pt x="1210" y="354"/>
                      </a:cubicBezTo>
                      <a:lnTo>
                        <a:pt x="1946" y="942"/>
                      </a:lnTo>
                      <a:cubicBezTo>
                        <a:pt x="2066" y="1026"/>
                        <a:pt x="2187" y="1090"/>
                        <a:pt x="2300" y="1175"/>
                      </a:cubicBezTo>
                      <a:cubicBezTo>
                        <a:pt x="2392" y="1239"/>
                        <a:pt x="2512" y="1324"/>
                        <a:pt x="2625" y="1380"/>
                      </a:cubicBezTo>
                      <a:cubicBezTo>
                        <a:pt x="2717" y="1472"/>
                        <a:pt x="2802" y="1529"/>
                        <a:pt x="2866" y="1557"/>
                      </a:cubicBezTo>
                      <a:cubicBezTo>
                        <a:pt x="2979" y="1649"/>
                        <a:pt x="3071" y="1706"/>
                        <a:pt x="3156" y="1769"/>
                      </a:cubicBezTo>
                      <a:cubicBezTo>
                        <a:pt x="3425" y="1974"/>
                        <a:pt x="3630" y="2236"/>
                        <a:pt x="3750" y="2533"/>
                      </a:cubicBezTo>
                      <a:cubicBezTo>
                        <a:pt x="3778" y="2590"/>
                        <a:pt x="3807" y="2654"/>
                        <a:pt x="3807" y="2710"/>
                      </a:cubicBezTo>
                      <a:cubicBezTo>
                        <a:pt x="3835" y="2795"/>
                        <a:pt x="3863" y="2887"/>
                        <a:pt x="3927" y="2972"/>
                      </a:cubicBezTo>
                      <a:cubicBezTo>
                        <a:pt x="4012" y="3149"/>
                        <a:pt x="4104" y="3326"/>
                        <a:pt x="4160" y="3502"/>
                      </a:cubicBezTo>
                      <a:cubicBezTo>
                        <a:pt x="4366" y="3920"/>
                        <a:pt x="4542" y="4302"/>
                        <a:pt x="4719" y="4712"/>
                      </a:cubicBezTo>
                      <a:cubicBezTo>
                        <a:pt x="4868" y="5038"/>
                        <a:pt x="5016" y="5335"/>
                        <a:pt x="5165" y="5660"/>
                      </a:cubicBezTo>
                      <a:cubicBezTo>
                        <a:pt x="5306" y="5950"/>
                        <a:pt x="5427" y="6191"/>
                        <a:pt x="5519" y="6396"/>
                      </a:cubicBezTo>
                      <a:cubicBezTo>
                        <a:pt x="5809" y="7011"/>
                        <a:pt x="6226" y="7542"/>
                        <a:pt x="6608" y="8101"/>
                      </a:cubicBezTo>
                      <a:cubicBezTo>
                        <a:pt x="6898" y="8518"/>
                        <a:pt x="7224" y="8957"/>
                        <a:pt x="7492" y="9431"/>
                      </a:cubicBezTo>
                      <a:cubicBezTo>
                        <a:pt x="7549" y="9551"/>
                        <a:pt x="7606" y="9636"/>
                        <a:pt x="7669" y="9756"/>
                      </a:cubicBezTo>
                      <a:cubicBezTo>
                        <a:pt x="7846" y="10110"/>
                        <a:pt x="8051" y="10725"/>
                        <a:pt x="8023" y="11228"/>
                      </a:cubicBezTo>
                      <a:cubicBezTo>
                        <a:pt x="8023" y="11815"/>
                        <a:pt x="7549" y="12381"/>
                        <a:pt x="7139" y="12791"/>
                      </a:cubicBezTo>
                      <a:cubicBezTo>
                        <a:pt x="6898" y="13053"/>
                        <a:pt x="6608" y="13322"/>
                        <a:pt x="6254" y="13378"/>
                      </a:cubicBezTo>
                      <a:cubicBezTo>
                        <a:pt x="6106" y="13407"/>
                        <a:pt x="5986" y="13499"/>
                        <a:pt x="5901" y="13527"/>
                      </a:cubicBezTo>
                      <a:cubicBezTo>
                        <a:pt x="5809" y="13583"/>
                        <a:pt x="5724" y="13619"/>
                        <a:pt x="5660" y="13619"/>
                      </a:cubicBezTo>
                      <a:cubicBezTo>
                        <a:pt x="5575" y="13619"/>
                        <a:pt x="5519" y="13583"/>
                        <a:pt x="5427" y="13527"/>
                      </a:cubicBezTo>
                      <a:cubicBezTo>
                        <a:pt x="5101" y="13322"/>
                        <a:pt x="4691" y="12586"/>
                        <a:pt x="4542" y="12232"/>
                      </a:cubicBezTo>
                      <a:cubicBezTo>
                        <a:pt x="4160" y="11320"/>
                        <a:pt x="3892" y="10372"/>
                        <a:pt x="3658" y="9459"/>
                      </a:cubicBezTo>
                      <a:cubicBezTo>
                        <a:pt x="3481" y="8844"/>
                        <a:pt x="3361" y="8193"/>
                        <a:pt x="3220" y="7542"/>
                      </a:cubicBezTo>
                      <a:cubicBezTo>
                        <a:pt x="2951" y="6396"/>
                        <a:pt x="2717" y="5243"/>
                        <a:pt x="2335" y="4125"/>
                      </a:cubicBezTo>
                      <a:cubicBezTo>
                        <a:pt x="2272" y="4005"/>
                        <a:pt x="2243" y="3856"/>
                        <a:pt x="2123" y="3743"/>
                      </a:cubicBezTo>
                      <a:cubicBezTo>
                        <a:pt x="1918" y="3502"/>
                        <a:pt x="1628" y="3361"/>
                        <a:pt x="1359" y="3212"/>
                      </a:cubicBezTo>
                      <a:cubicBezTo>
                        <a:pt x="1239" y="3149"/>
                        <a:pt x="1126" y="3092"/>
                        <a:pt x="1005" y="3036"/>
                      </a:cubicBezTo>
                      <a:cubicBezTo>
                        <a:pt x="623" y="2795"/>
                        <a:pt x="326" y="2208"/>
                        <a:pt x="213" y="1946"/>
                      </a:cubicBezTo>
                      <a:cubicBezTo>
                        <a:pt x="149" y="1826"/>
                        <a:pt x="93" y="1706"/>
                        <a:pt x="93" y="1592"/>
                      </a:cubicBezTo>
                      <a:cubicBezTo>
                        <a:pt x="64" y="1444"/>
                        <a:pt x="93" y="1295"/>
                        <a:pt x="178" y="1175"/>
                      </a:cubicBezTo>
                      <a:cubicBezTo>
                        <a:pt x="241" y="1090"/>
                        <a:pt x="241" y="1026"/>
                        <a:pt x="241" y="970"/>
                      </a:cubicBezTo>
                      <a:cubicBezTo>
                        <a:pt x="270" y="913"/>
                        <a:pt x="270" y="850"/>
                        <a:pt x="298" y="793"/>
                      </a:cubicBezTo>
                      <a:cubicBezTo>
                        <a:pt x="326" y="736"/>
                        <a:pt x="354" y="708"/>
                        <a:pt x="390" y="708"/>
                      </a:cubicBezTo>
                      <a:cubicBezTo>
                        <a:pt x="404" y="722"/>
                        <a:pt x="411" y="729"/>
                        <a:pt x="415" y="729"/>
                      </a:cubicBezTo>
                      <a:cubicBezTo>
                        <a:pt x="418" y="729"/>
                        <a:pt x="418" y="722"/>
                        <a:pt x="418" y="708"/>
                      </a:cubicBezTo>
                      <a:cubicBezTo>
                        <a:pt x="446" y="708"/>
                        <a:pt x="446" y="708"/>
                        <a:pt x="446" y="673"/>
                      </a:cubicBezTo>
                      <a:cubicBezTo>
                        <a:pt x="418" y="531"/>
                        <a:pt x="418" y="383"/>
                        <a:pt x="446" y="234"/>
                      </a:cubicBezTo>
                      <a:cubicBezTo>
                        <a:pt x="446" y="178"/>
                        <a:pt x="446" y="142"/>
                        <a:pt x="475" y="114"/>
                      </a:cubicBezTo>
                      <a:cubicBezTo>
                        <a:pt x="503" y="86"/>
                        <a:pt x="531" y="57"/>
                        <a:pt x="567" y="57"/>
                      </a:cubicBezTo>
                      <a:close/>
                      <a:moveTo>
                        <a:pt x="567" y="1"/>
                      </a:moveTo>
                      <a:cubicBezTo>
                        <a:pt x="531" y="1"/>
                        <a:pt x="475" y="29"/>
                        <a:pt x="446" y="57"/>
                      </a:cubicBezTo>
                      <a:cubicBezTo>
                        <a:pt x="418" y="114"/>
                        <a:pt x="390" y="178"/>
                        <a:pt x="390" y="234"/>
                      </a:cubicBezTo>
                      <a:cubicBezTo>
                        <a:pt x="354" y="383"/>
                        <a:pt x="354" y="496"/>
                        <a:pt x="390" y="644"/>
                      </a:cubicBezTo>
                      <a:cubicBezTo>
                        <a:pt x="326" y="644"/>
                        <a:pt x="270" y="708"/>
                        <a:pt x="241" y="765"/>
                      </a:cubicBezTo>
                      <a:cubicBezTo>
                        <a:pt x="213" y="821"/>
                        <a:pt x="213" y="885"/>
                        <a:pt x="178" y="942"/>
                      </a:cubicBezTo>
                      <a:cubicBezTo>
                        <a:pt x="178" y="1026"/>
                        <a:pt x="178" y="1090"/>
                        <a:pt x="121" y="1147"/>
                      </a:cubicBezTo>
                      <a:cubicBezTo>
                        <a:pt x="36" y="1267"/>
                        <a:pt x="1" y="1444"/>
                        <a:pt x="36" y="1592"/>
                      </a:cubicBezTo>
                      <a:cubicBezTo>
                        <a:pt x="36" y="1706"/>
                        <a:pt x="93" y="1854"/>
                        <a:pt x="149" y="1974"/>
                      </a:cubicBezTo>
                      <a:cubicBezTo>
                        <a:pt x="298" y="2264"/>
                        <a:pt x="595" y="2859"/>
                        <a:pt x="977" y="3064"/>
                      </a:cubicBezTo>
                      <a:cubicBezTo>
                        <a:pt x="1097" y="3149"/>
                        <a:pt x="1210" y="3212"/>
                        <a:pt x="1331" y="3269"/>
                      </a:cubicBezTo>
                      <a:cubicBezTo>
                        <a:pt x="1592" y="3418"/>
                        <a:pt x="1890" y="3566"/>
                        <a:pt x="2095" y="3771"/>
                      </a:cubicBezTo>
                      <a:cubicBezTo>
                        <a:pt x="2187" y="3892"/>
                        <a:pt x="2215" y="4005"/>
                        <a:pt x="2272" y="4125"/>
                      </a:cubicBezTo>
                      <a:cubicBezTo>
                        <a:pt x="2654" y="5243"/>
                        <a:pt x="2894" y="6424"/>
                        <a:pt x="3156" y="7542"/>
                      </a:cubicBezTo>
                      <a:cubicBezTo>
                        <a:pt x="3304" y="8193"/>
                        <a:pt x="3425" y="8844"/>
                        <a:pt x="3602" y="9487"/>
                      </a:cubicBezTo>
                      <a:cubicBezTo>
                        <a:pt x="3835" y="10400"/>
                        <a:pt x="4104" y="11348"/>
                        <a:pt x="4486" y="12261"/>
                      </a:cubicBezTo>
                      <a:cubicBezTo>
                        <a:pt x="4634" y="12586"/>
                        <a:pt x="5045" y="13350"/>
                        <a:pt x="5398" y="13583"/>
                      </a:cubicBezTo>
                      <a:cubicBezTo>
                        <a:pt x="5483" y="13647"/>
                        <a:pt x="5575" y="13675"/>
                        <a:pt x="5660" y="13675"/>
                      </a:cubicBezTo>
                      <a:cubicBezTo>
                        <a:pt x="5752" y="13675"/>
                        <a:pt x="5837" y="13647"/>
                        <a:pt x="5929" y="13583"/>
                      </a:cubicBezTo>
                      <a:cubicBezTo>
                        <a:pt x="6014" y="13527"/>
                        <a:pt x="6106" y="13470"/>
                        <a:pt x="6283" y="13442"/>
                      </a:cubicBezTo>
                      <a:cubicBezTo>
                        <a:pt x="6636" y="13378"/>
                        <a:pt x="6934" y="13117"/>
                        <a:pt x="7195" y="12819"/>
                      </a:cubicBezTo>
                      <a:cubicBezTo>
                        <a:pt x="7606" y="12409"/>
                        <a:pt x="8080" y="11850"/>
                        <a:pt x="8080" y="11228"/>
                      </a:cubicBezTo>
                      <a:cubicBezTo>
                        <a:pt x="8108" y="10697"/>
                        <a:pt x="7903" y="10082"/>
                        <a:pt x="7698" y="9728"/>
                      </a:cubicBezTo>
                      <a:cubicBezTo>
                        <a:pt x="7669" y="9608"/>
                        <a:pt x="7606" y="9516"/>
                        <a:pt x="7549" y="9402"/>
                      </a:cubicBezTo>
                      <a:cubicBezTo>
                        <a:pt x="7287" y="8928"/>
                        <a:pt x="6962" y="8490"/>
                        <a:pt x="6636" y="8044"/>
                      </a:cubicBezTo>
                      <a:cubicBezTo>
                        <a:pt x="6254" y="7514"/>
                        <a:pt x="5872" y="6983"/>
                        <a:pt x="5575" y="6396"/>
                      </a:cubicBezTo>
                      <a:cubicBezTo>
                        <a:pt x="5455" y="6155"/>
                        <a:pt x="5342" y="5922"/>
                        <a:pt x="5222" y="5625"/>
                      </a:cubicBezTo>
                      <a:cubicBezTo>
                        <a:pt x="5073" y="5335"/>
                        <a:pt x="4924" y="5009"/>
                        <a:pt x="4776" y="4684"/>
                      </a:cubicBezTo>
                      <a:cubicBezTo>
                        <a:pt x="4599" y="4302"/>
                        <a:pt x="4422" y="3892"/>
                        <a:pt x="4217" y="3474"/>
                      </a:cubicBezTo>
                      <a:cubicBezTo>
                        <a:pt x="4132" y="3297"/>
                        <a:pt x="4068" y="3120"/>
                        <a:pt x="3984" y="2944"/>
                      </a:cubicBezTo>
                      <a:cubicBezTo>
                        <a:pt x="3927" y="2887"/>
                        <a:pt x="3892" y="2795"/>
                        <a:pt x="3863" y="2710"/>
                      </a:cubicBezTo>
                      <a:cubicBezTo>
                        <a:pt x="3835" y="2654"/>
                        <a:pt x="3835" y="2562"/>
                        <a:pt x="3807" y="2505"/>
                      </a:cubicBezTo>
                      <a:cubicBezTo>
                        <a:pt x="3686" y="2208"/>
                        <a:pt x="3453" y="1946"/>
                        <a:pt x="3184" y="1734"/>
                      </a:cubicBezTo>
                      <a:cubicBezTo>
                        <a:pt x="3099" y="1649"/>
                        <a:pt x="3007" y="1592"/>
                        <a:pt x="2894" y="1529"/>
                      </a:cubicBezTo>
                      <a:cubicBezTo>
                        <a:pt x="2830" y="1472"/>
                        <a:pt x="2746" y="1416"/>
                        <a:pt x="2654" y="1352"/>
                      </a:cubicBezTo>
                      <a:cubicBezTo>
                        <a:pt x="2540" y="1267"/>
                        <a:pt x="2448" y="1203"/>
                        <a:pt x="2335" y="1118"/>
                      </a:cubicBezTo>
                      <a:cubicBezTo>
                        <a:pt x="2215" y="1062"/>
                        <a:pt x="2095" y="970"/>
                        <a:pt x="1982" y="885"/>
                      </a:cubicBezTo>
                      <a:lnTo>
                        <a:pt x="1239" y="319"/>
                      </a:lnTo>
                      <a:cubicBezTo>
                        <a:pt x="1182" y="262"/>
                        <a:pt x="1154" y="234"/>
                        <a:pt x="1062" y="234"/>
                      </a:cubicBezTo>
                      <a:lnTo>
                        <a:pt x="1034" y="234"/>
                      </a:lnTo>
                      <a:cubicBezTo>
                        <a:pt x="977" y="262"/>
                        <a:pt x="949" y="319"/>
                        <a:pt x="920" y="411"/>
                      </a:cubicBezTo>
                      <a:cubicBezTo>
                        <a:pt x="885" y="588"/>
                        <a:pt x="977" y="793"/>
                        <a:pt x="1182" y="998"/>
                      </a:cubicBezTo>
                      <a:cubicBezTo>
                        <a:pt x="1239" y="1062"/>
                        <a:pt x="1302" y="1090"/>
                        <a:pt x="1359" y="1147"/>
                      </a:cubicBezTo>
                      <a:cubicBezTo>
                        <a:pt x="1508" y="1267"/>
                        <a:pt x="1684" y="1416"/>
                        <a:pt x="1769" y="1592"/>
                      </a:cubicBezTo>
                      <a:cubicBezTo>
                        <a:pt x="1861" y="1677"/>
                        <a:pt x="1861" y="1769"/>
                        <a:pt x="1861" y="1826"/>
                      </a:cubicBezTo>
                      <a:cubicBezTo>
                        <a:pt x="1833" y="1854"/>
                        <a:pt x="1769" y="1854"/>
                        <a:pt x="1741" y="1854"/>
                      </a:cubicBezTo>
                      <a:cubicBezTo>
                        <a:pt x="1592" y="1854"/>
                        <a:pt x="1359" y="1769"/>
                        <a:pt x="1274" y="1649"/>
                      </a:cubicBezTo>
                      <a:cubicBezTo>
                        <a:pt x="1154" y="1529"/>
                        <a:pt x="1097" y="1380"/>
                        <a:pt x="1034" y="1239"/>
                      </a:cubicBezTo>
                      <a:cubicBezTo>
                        <a:pt x="949" y="1062"/>
                        <a:pt x="920" y="885"/>
                        <a:pt x="885" y="736"/>
                      </a:cubicBezTo>
                      <a:cubicBezTo>
                        <a:pt x="857" y="644"/>
                        <a:pt x="828" y="560"/>
                        <a:pt x="828" y="468"/>
                      </a:cubicBezTo>
                      <a:cubicBezTo>
                        <a:pt x="800" y="439"/>
                        <a:pt x="800" y="439"/>
                        <a:pt x="800" y="411"/>
                      </a:cubicBezTo>
                      <a:cubicBezTo>
                        <a:pt x="772" y="262"/>
                        <a:pt x="708" y="1"/>
                        <a:pt x="56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2" name="Google Shape;614;p37">
                  <a:extLst>
                    <a:ext uri="{FF2B5EF4-FFF2-40B4-BE49-F238E27FC236}">
                      <a16:creationId xmlns:a16="http://schemas.microsoft.com/office/drawing/2014/main" id="{F7B6141A-C78A-B546-D69F-04B69A411562}"/>
                    </a:ext>
                  </a:extLst>
                </p:cNvPr>
                <p:cNvSpPr/>
                <p:nvPr/>
              </p:nvSpPr>
              <p:spPr>
                <a:xfrm>
                  <a:off x="2984086" y="4043030"/>
                  <a:ext cx="21824" cy="48858"/>
                </a:xfrm>
                <a:custGeom>
                  <a:avLst/>
                  <a:gdLst/>
                  <a:ahLst/>
                  <a:cxnLst/>
                  <a:rect l="l" t="t" r="r" b="b"/>
                  <a:pathLst>
                    <a:path w="645" h="1444" extrusionOk="0">
                      <a:moveTo>
                        <a:pt x="29" y="0"/>
                      </a:moveTo>
                      <a:cubicBezTo>
                        <a:pt x="1" y="0"/>
                        <a:pt x="1" y="28"/>
                        <a:pt x="1" y="57"/>
                      </a:cubicBezTo>
                      <a:lnTo>
                        <a:pt x="114" y="531"/>
                      </a:lnTo>
                      <a:cubicBezTo>
                        <a:pt x="234" y="884"/>
                        <a:pt x="354" y="1210"/>
                        <a:pt x="616" y="1415"/>
                      </a:cubicBezTo>
                      <a:lnTo>
                        <a:pt x="616" y="1443"/>
                      </a:lnTo>
                      <a:lnTo>
                        <a:pt x="645" y="1415"/>
                      </a:lnTo>
                      <a:lnTo>
                        <a:pt x="645" y="1387"/>
                      </a:lnTo>
                      <a:cubicBezTo>
                        <a:pt x="383" y="1182"/>
                        <a:pt x="291" y="856"/>
                        <a:pt x="178" y="502"/>
                      </a:cubicBezTo>
                      <a:lnTo>
                        <a:pt x="57" y="28"/>
                      </a:ln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3" name="Google Shape;615;p37">
                  <a:extLst>
                    <a:ext uri="{FF2B5EF4-FFF2-40B4-BE49-F238E27FC236}">
                      <a16:creationId xmlns:a16="http://schemas.microsoft.com/office/drawing/2014/main" id="{0DE63317-B56F-962F-FE9F-876426982C6A}"/>
                    </a:ext>
                  </a:extLst>
                </p:cNvPr>
                <p:cNvSpPr/>
                <p:nvPr/>
              </p:nvSpPr>
              <p:spPr>
                <a:xfrm>
                  <a:off x="2975966" y="4060015"/>
                  <a:ext cx="22060" cy="44798"/>
                </a:xfrm>
                <a:custGeom>
                  <a:avLst/>
                  <a:gdLst/>
                  <a:ahLst/>
                  <a:cxnLst/>
                  <a:rect l="l" t="t" r="r" b="b"/>
                  <a:pathLst>
                    <a:path w="652" h="1324" extrusionOk="0">
                      <a:moveTo>
                        <a:pt x="29" y="0"/>
                      </a:moveTo>
                      <a:cubicBezTo>
                        <a:pt x="0" y="0"/>
                        <a:pt x="0" y="0"/>
                        <a:pt x="0" y="29"/>
                      </a:cubicBezTo>
                      <a:cubicBezTo>
                        <a:pt x="92" y="439"/>
                        <a:pt x="269" y="856"/>
                        <a:pt x="531" y="1210"/>
                      </a:cubicBezTo>
                      <a:cubicBezTo>
                        <a:pt x="559" y="1267"/>
                        <a:pt x="594" y="1295"/>
                        <a:pt x="623" y="1323"/>
                      </a:cubicBezTo>
                      <a:cubicBezTo>
                        <a:pt x="651" y="1323"/>
                        <a:pt x="651" y="1323"/>
                        <a:pt x="651" y="1295"/>
                      </a:cubicBezTo>
                      <a:lnTo>
                        <a:pt x="651" y="1267"/>
                      </a:lnTo>
                      <a:cubicBezTo>
                        <a:pt x="623" y="1238"/>
                        <a:pt x="594" y="1210"/>
                        <a:pt x="594" y="1182"/>
                      </a:cubicBezTo>
                      <a:cubicBezTo>
                        <a:pt x="326" y="856"/>
                        <a:pt x="149" y="439"/>
                        <a:pt x="64" y="29"/>
                      </a:cubicBezTo>
                      <a:cubicBezTo>
                        <a:pt x="64" y="0"/>
                        <a:pt x="29" y="0"/>
                        <a:pt x="2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4" name="Google Shape;616;p37">
                  <a:extLst>
                    <a:ext uri="{FF2B5EF4-FFF2-40B4-BE49-F238E27FC236}">
                      <a16:creationId xmlns:a16="http://schemas.microsoft.com/office/drawing/2014/main" id="{5E27FCEB-C87D-4849-AE69-81C7A6740346}"/>
                    </a:ext>
                  </a:extLst>
                </p:cNvPr>
                <p:cNvSpPr/>
                <p:nvPr/>
              </p:nvSpPr>
              <p:spPr>
                <a:xfrm>
                  <a:off x="3098756" y="4110769"/>
                  <a:ext cx="1929" cy="13196"/>
                </a:xfrm>
                <a:custGeom>
                  <a:avLst/>
                  <a:gdLst/>
                  <a:ahLst/>
                  <a:cxnLst/>
                  <a:rect l="l" t="t" r="r" b="b"/>
                  <a:pathLst>
                    <a:path w="57" h="390" extrusionOk="0">
                      <a:moveTo>
                        <a:pt x="57" y="0"/>
                      </a:moveTo>
                      <a:lnTo>
                        <a:pt x="0" y="389"/>
                      </a:lnTo>
                      <a:cubicBezTo>
                        <a:pt x="29" y="269"/>
                        <a:pt x="57" y="149"/>
                        <a:pt x="5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5" name="Google Shape;617;p37">
                  <a:extLst>
                    <a:ext uri="{FF2B5EF4-FFF2-40B4-BE49-F238E27FC236}">
                      <a16:creationId xmlns:a16="http://schemas.microsoft.com/office/drawing/2014/main" id="{22A9DDB7-8214-1439-6FA3-5FF22C549E7E}"/>
                    </a:ext>
                  </a:extLst>
                </p:cNvPr>
                <p:cNvSpPr/>
                <p:nvPr/>
              </p:nvSpPr>
              <p:spPr>
                <a:xfrm>
                  <a:off x="3097809" y="4109788"/>
                  <a:ext cx="3857" cy="15124"/>
                </a:xfrm>
                <a:custGeom>
                  <a:avLst/>
                  <a:gdLst/>
                  <a:ahLst/>
                  <a:cxnLst/>
                  <a:rect l="l" t="t" r="r" b="b"/>
                  <a:pathLst>
                    <a:path w="114" h="447" extrusionOk="0">
                      <a:moveTo>
                        <a:pt x="85" y="1"/>
                      </a:moveTo>
                      <a:cubicBezTo>
                        <a:pt x="57" y="1"/>
                        <a:pt x="57" y="29"/>
                        <a:pt x="57" y="29"/>
                      </a:cubicBezTo>
                      <a:cubicBezTo>
                        <a:pt x="57" y="149"/>
                        <a:pt x="28" y="298"/>
                        <a:pt x="0" y="418"/>
                      </a:cubicBezTo>
                      <a:cubicBezTo>
                        <a:pt x="0" y="418"/>
                        <a:pt x="0" y="447"/>
                        <a:pt x="28" y="447"/>
                      </a:cubicBezTo>
                      <a:cubicBezTo>
                        <a:pt x="28" y="447"/>
                        <a:pt x="57" y="447"/>
                        <a:pt x="57" y="418"/>
                      </a:cubicBezTo>
                      <a:cubicBezTo>
                        <a:pt x="85" y="298"/>
                        <a:pt x="113" y="178"/>
                        <a:pt x="113" y="29"/>
                      </a:cubicBezTo>
                      <a:lnTo>
                        <a:pt x="85"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6" name="Google Shape;618;p37">
                  <a:extLst>
                    <a:ext uri="{FF2B5EF4-FFF2-40B4-BE49-F238E27FC236}">
                      <a16:creationId xmlns:a16="http://schemas.microsoft.com/office/drawing/2014/main" id="{9BD791D5-0139-2587-0C1B-2A9B02D96916}"/>
                    </a:ext>
                  </a:extLst>
                </p:cNvPr>
                <p:cNvSpPr/>
                <p:nvPr/>
              </p:nvSpPr>
              <p:spPr>
                <a:xfrm>
                  <a:off x="3508542" y="4013085"/>
                  <a:ext cx="133851" cy="156318"/>
                </a:xfrm>
                <a:custGeom>
                  <a:avLst/>
                  <a:gdLst/>
                  <a:ahLst/>
                  <a:cxnLst/>
                  <a:rect l="l" t="t" r="r" b="b"/>
                  <a:pathLst>
                    <a:path w="3956" h="4620" extrusionOk="0">
                      <a:moveTo>
                        <a:pt x="298" y="1"/>
                      </a:moveTo>
                      <a:lnTo>
                        <a:pt x="298" y="1"/>
                      </a:lnTo>
                      <a:cubicBezTo>
                        <a:pt x="326" y="1005"/>
                        <a:pt x="270" y="1946"/>
                        <a:pt x="206" y="2802"/>
                      </a:cubicBezTo>
                      <a:cubicBezTo>
                        <a:pt x="178" y="3213"/>
                        <a:pt x="149" y="3510"/>
                        <a:pt x="1" y="3863"/>
                      </a:cubicBezTo>
                      <a:cubicBezTo>
                        <a:pt x="680" y="4161"/>
                        <a:pt x="1154" y="4514"/>
                        <a:pt x="1861" y="4571"/>
                      </a:cubicBezTo>
                      <a:cubicBezTo>
                        <a:pt x="2087" y="4601"/>
                        <a:pt x="2339" y="4620"/>
                        <a:pt x="2597" y="4620"/>
                      </a:cubicBezTo>
                      <a:cubicBezTo>
                        <a:pt x="3074" y="4620"/>
                        <a:pt x="3570" y="4554"/>
                        <a:pt x="3955" y="4366"/>
                      </a:cubicBezTo>
                      <a:cubicBezTo>
                        <a:pt x="3481" y="3099"/>
                        <a:pt x="3602" y="1798"/>
                        <a:pt x="3566" y="531"/>
                      </a:cubicBezTo>
                      <a:cubicBezTo>
                        <a:pt x="3566" y="355"/>
                        <a:pt x="3566" y="178"/>
                        <a:pt x="3538" y="29"/>
                      </a:cubicBezTo>
                      <a:lnTo>
                        <a:pt x="298" y="1"/>
                      </a:lnTo>
                      <a:close/>
                    </a:path>
                  </a:pathLst>
                </a:custGeom>
                <a:solidFill>
                  <a:srgbClr val="FF444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7" name="Google Shape;619;p37">
                  <a:extLst>
                    <a:ext uri="{FF2B5EF4-FFF2-40B4-BE49-F238E27FC236}">
                      <a16:creationId xmlns:a16="http://schemas.microsoft.com/office/drawing/2014/main" id="{411D2A07-EFBF-04F3-CD54-EB7FDD19DD34}"/>
                    </a:ext>
                  </a:extLst>
                </p:cNvPr>
                <p:cNvSpPr/>
                <p:nvPr/>
              </p:nvSpPr>
              <p:spPr>
                <a:xfrm>
                  <a:off x="3314189" y="4099874"/>
                  <a:ext cx="514664" cy="610519"/>
                </a:xfrm>
                <a:custGeom>
                  <a:avLst/>
                  <a:gdLst/>
                  <a:ahLst/>
                  <a:cxnLst/>
                  <a:rect l="l" t="t" r="r" b="b"/>
                  <a:pathLst>
                    <a:path w="15211" h="18044" extrusionOk="0">
                      <a:moveTo>
                        <a:pt x="7102" y="0"/>
                      </a:moveTo>
                      <a:cubicBezTo>
                        <a:pt x="6984" y="0"/>
                        <a:pt x="6867" y="1"/>
                        <a:pt x="6749" y="4"/>
                      </a:cubicBezTo>
                      <a:cubicBezTo>
                        <a:pt x="5306" y="32"/>
                        <a:pt x="2059" y="824"/>
                        <a:pt x="1146" y="1978"/>
                      </a:cubicBezTo>
                      <a:cubicBezTo>
                        <a:pt x="0" y="3506"/>
                        <a:pt x="616" y="5748"/>
                        <a:pt x="1825" y="7043"/>
                      </a:cubicBezTo>
                      <a:cubicBezTo>
                        <a:pt x="1592" y="8281"/>
                        <a:pt x="1387" y="9491"/>
                        <a:pt x="1267" y="10729"/>
                      </a:cubicBezTo>
                      <a:cubicBezTo>
                        <a:pt x="1146" y="11818"/>
                        <a:pt x="1295" y="12971"/>
                        <a:pt x="913" y="14004"/>
                      </a:cubicBezTo>
                      <a:cubicBezTo>
                        <a:pt x="821" y="14181"/>
                        <a:pt x="736" y="14358"/>
                        <a:pt x="708" y="14563"/>
                      </a:cubicBezTo>
                      <a:cubicBezTo>
                        <a:pt x="679" y="14768"/>
                        <a:pt x="679" y="14945"/>
                        <a:pt x="708" y="15150"/>
                      </a:cubicBezTo>
                      <a:cubicBezTo>
                        <a:pt x="856" y="16155"/>
                        <a:pt x="1323" y="17187"/>
                        <a:pt x="2208" y="17654"/>
                      </a:cubicBezTo>
                      <a:cubicBezTo>
                        <a:pt x="2858" y="18043"/>
                        <a:pt x="3622" y="18043"/>
                        <a:pt x="4358" y="18043"/>
                      </a:cubicBezTo>
                      <a:cubicBezTo>
                        <a:pt x="7280" y="18008"/>
                        <a:pt x="10194" y="17718"/>
                        <a:pt x="13088" y="17393"/>
                      </a:cubicBezTo>
                      <a:cubicBezTo>
                        <a:pt x="13265" y="17393"/>
                        <a:pt x="13442" y="17364"/>
                        <a:pt x="13590" y="17336"/>
                      </a:cubicBezTo>
                      <a:cubicBezTo>
                        <a:pt x="13767" y="17301"/>
                        <a:pt x="13944" y="17272"/>
                        <a:pt x="14085" y="17187"/>
                      </a:cubicBezTo>
                      <a:cubicBezTo>
                        <a:pt x="14616" y="16982"/>
                        <a:pt x="15033" y="16452"/>
                        <a:pt x="15090" y="15886"/>
                      </a:cubicBezTo>
                      <a:cubicBezTo>
                        <a:pt x="15210" y="15037"/>
                        <a:pt x="14736" y="14266"/>
                        <a:pt x="14588" y="13445"/>
                      </a:cubicBezTo>
                      <a:cubicBezTo>
                        <a:pt x="14503" y="13056"/>
                        <a:pt x="14503" y="12646"/>
                        <a:pt x="14326" y="12292"/>
                      </a:cubicBezTo>
                      <a:cubicBezTo>
                        <a:pt x="14234" y="12115"/>
                        <a:pt x="14121" y="11967"/>
                        <a:pt x="14029" y="11818"/>
                      </a:cubicBezTo>
                      <a:cubicBezTo>
                        <a:pt x="13732" y="11231"/>
                        <a:pt x="13972" y="10700"/>
                        <a:pt x="13944" y="10113"/>
                      </a:cubicBezTo>
                      <a:cubicBezTo>
                        <a:pt x="13944" y="9554"/>
                        <a:pt x="13880" y="8988"/>
                        <a:pt x="13880" y="8401"/>
                      </a:cubicBezTo>
                      <a:cubicBezTo>
                        <a:pt x="13880" y="8047"/>
                        <a:pt x="13880" y="7665"/>
                        <a:pt x="13944" y="7283"/>
                      </a:cubicBezTo>
                      <a:cubicBezTo>
                        <a:pt x="14000" y="6901"/>
                        <a:pt x="14149" y="6512"/>
                        <a:pt x="14206" y="6130"/>
                      </a:cubicBezTo>
                      <a:cubicBezTo>
                        <a:pt x="14588" y="4213"/>
                        <a:pt x="13526" y="1829"/>
                        <a:pt x="11730" y="945"/>
                      </a:cubicBezTo>
                      <a:cubicBezTo>
                        <a:pt x="10333" y="233"/>
                        <a:pt x="8702" y="0"/>
                        <a:pt x="7102"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8" name="Google Shape;620;p37">
                  <a:extLst>
                    <a:ext uri="{FF2B5EF4-FFF2-40B4-BE49-F238E27FC236}">
                      <a16:creationId xmlns:a16="http://schemas.microsoft.com/office/drawing/2014/main" id="{203926B0-9C80-03C7-55BE-897953B4EADD}"/>
                    </a:ext>
                  </a:extLst>
                </p:cNvPr>
                <p:cNvSpPr/>
                <p:nvPr/>
              </p:nvSpPr>
              <p:spPr>
                <a:xfrm>
                  <a:off x="3063804" y="4101904"/>
                  <a:ext cx="450750" cy="394009"/>
                </a:xfrm>
                <a:custGeom>
                  <a:avLst/>
                  <a:gdLst/>
                  <a:ahLst/>
                  <a:cxnLst/>
                  <a:rect l="l" t="t" r="r" b="b"/>
                  <a:pathLst>
                    <a:path w="13322" h="11645" extrusionOk="0">
                      <a:moveTo>
                        <a:pt x="13322" y="0"/>
                      </a:moveTo>
                      <a:lnTo>
                        <a:pt x="13322" y="0"/>
                      </a:lnTo>
                      <a:cubicBezTo>
                        <a:pt x="13088" y="29"/>
                        <a:pt x="12855" y="57"/>
                        <a:pt x="12614" y="85"/>
                      </a:cubicBezTo>
                      <a:cubicBezTo>
                        <a:pt x="11114" y="326"/>
                        <a:pt x="9699" y="941"/>
                        <a:pt x="8490" y="1889"/>
                      </a:cubicBezTo>
                      <a:cubicBezTo>
                        <a:pt x="7690" y="2505"/>
                        <a:pt x="6983" y="3240"/>
                        <a:pt x="6339" y="4012"/>
                      </a:cubicBezTo>
                      <a:cubicBezTo>
                        <a:pt x="5717" y="4747"/>
                        <a:pt x="5158" y="5745"/>
                        <a:pt x="4422" y="6339"/>
                      </a:cubicBezTo>
                      <a:cubicBezTo>
                        <a:pt x="4040" y="5780"/>
                        <a:pt x="3715" y="5186"/>
                        <a:pt x="3417" y="4599"/>
                      </a:cubicBezTo>
                      <a:cubicBezTo>
                        <a:pt x="3361" y="4450"/>
                        <a:pt x="3269" y="4273"/>
                        <a:pt x="3156" y="4153"/>
                      </a:cubicBezTo>
                      <a:cubicBezTo>
                        <a:pt x="3092" y="4040"/>
                        <a:pt x="2979" y="3976"/>
                        <a:pt x="2915" y="3863"/>
                      </a:cubicBezTo>
                      <a:cubicBezTo>
                        <a:pt x="2802" y="3714"/>
                        <a:pt x="2802" y="3509"/>
                        <a:pt x="2710" y="3332"/>
                      </a:cubicBezTo>
                      <a:cubicBezTo>
                        <a:pt x="2653" y="3156"/>
                        <a:pt x="2533" y="2979"/>
                        <a:pt x="2328" y="2979"/>
                      </a:cubicBezTo>
                      <a:cubicBezTo>
                        <a:pt x="1741" y="3538"/>
                        <a:pt x="765" y="3594"/>
                        <a:pt x="121" y="4096"/>
                      </a:cubicBezTo>
                      <a:cubicBezTo>
                        <a:pt x="57" y="4125"/>
                        <a:pt x="29" y="4153"/>
                        <a:pt x="29" y="4217"/>
                      </a:cubicBezTo>
                      <a:cubicBezTo>
                        <a:pt x="1" y="4245"/>
                        <a:pt x="1" y="4273"/>
                        <a:pt x="29" y="4330"/>
                      </a:cubicBezTo>
                      <a:cubicBezTo>
                        <a:pt x="149" y="4981"/>
                        <a:pt x="234" y="5660"/>
                        <a:pt x="354" y="6339"/>
                      </a:cubicBezTo>
                      <a:cubicBezTo>
                        <a:pt x="503" y="6983"/>
                        <a:pt x="531" y="7690"/>
                        <a:pt x="736" y="8313"/>
                      </a:cubicBezTo>
                      <a:cubicBezTo>
                        <a:pt x="941" y="9225"/>
                        <a:pt x="1267" y="10138"/>
                        <a:pt x="1918" y="10789"/>
                      </a:cubicBezTo>
                      <a:cubicBezTo>
                        <a:pt x="2179" y="11051"/>
                        <a:pt x="2682" y="11291"/>
                        <a:pt x="3035" y="11440"/>
                      </a:cubicBezTo>
                      <a:cubicBezTo>
                        <a:pt x="3509" y="11617"/>
                        <a:pt x="4040" y="11645"/>
                        <a:pt x="4542" y="11645"/>
                      </a:cubicBezTo>
                      <a:cubicBezTo>
                        <a:pt x="5603" y="11617"/>
                        <a:pt x="6629" y="11263"/>
                        <a:pt x="7429" y="10584"/>
                      </a:cubicBezTo>
                      <a:cubicBezTo>
                        <a:pt x="7754" y="10315"/>
                        <a:pt x="8044" y="9989"/>
                        <a:pt x="8341" y="9699"/>
                      </a:cubicBezTo>
                      <a:cubicBezTo>
                        <a:pt x="8872" y="9105"/>
                        <a:pt x="9402" y="8610"/>
                        <a:pt x="9756" y="7902"/>
                      </a:cubicBezTo>
                      <a:cubicBezTo>
                        <a:pt x="9990" y="7457"/>
                        <a:pt x="10258" y="6983"/>
                        <a:pt x="10520" y="6544"/>
                      </a:cubicBezTo>
                      <a:cubicBezTo>
                        <a:pt x="10665" y="6254"/>
                        <a:pt x="11513" y="4390"/>
                        <a:pt x="11967" y="4390"/>
                      </a:cubicBezTo>
                      <a:cubicBezTo>
                        <a:pt x="11978" y="4390"/>
                        <a:pt x="11988" y="4391"/>
                        <a:pt x="11999" y="4394"/>
                      </a:cubicBezTo>
                      <a:cubicBezTo>
                        <a:pt x="12204" y="4422"/>
                        <a:pt x="12409" y="4450"/>
                        <a:pt x="12642" y="4478"/>
                      </a:cubicBezTo>
                      <a:cubicBezTo>
                        <a:pt x="12642" y="3920"/>
                        <a:pt x="12678" y="3361"/>
                        <a:pt x="12706" y="2802"/>
                      </a:cubicBezTo>
                      <a:cubicBezTo>
                        <a:pt x="12734" y="2505"/>
                        <a:pt x="12734" y="2208"/>
                        <a:pt x="12734" y="1918"/>
                      </a:cubicBezTo>
                      <a:cubicBezTo>
                        <a:pt x="12734" y="1712"/>
                        <a:pt x="12642" y="1415"/>
                        <a:pt x="12678" y="1210"/>
                      </a:cubicBezTo>
                      <a:cubicBezTo>
                        <a:pt x="12791" y="764"/>
                        <a:pt x="13031" y="354"/>
                        <a:pt x="13322"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29" name="Google Shape;621;p37">
                  <a:extLst>
                    <a:ext uri="{FF2B5EF4-FFF2-40B4-BE49-F238E27FC236}">
                      <a16:creationId xmlns:a16="http://schemas.microsoft.com/office/drawing/2014/main" id="{A7584F1E-6A79-18AC-3996-23DC30A3D497}"/>
                    </a:ext>
                  </a:extLst>
                </p:cNvPr>
                <p:cNvSpPr/>
                <p:nvPr/>
              </p:nvSpPr>
              <p:spPr>
                <a:xfrm>
                  <a:off x="3615294" y="4107893"/>
                  <a:ext cx="352155" cy="391031"/>
                </a:xfrm>
                <a:custGeom>
                  <a:avLst/>
                  <a:gdLst/>
                  <a:ahLst/>
                  <a:cxnLst/>
                  <a:rect l="l" t="t" r="r" b="b"/>
                  <a:pathLst>
                    <a:path w="10408" h="11557" extrusionOk="0">
                      <a:moveTo>
                        <a:pt x="1" y="0"/>
                      </a:moveTo>
                      <a:lnTo>
                        <a:pt x="1" y="4301"/>
                      </a:lnTo>
                      <a:cubicBezTo>
                        <a:pt x="206" y="4273"/>
                        <a:pt x="447" y="4245"/>
                        <a:pt x="652" y="4217"/>
                      </a:cubicBezTo>
                      <a:cubicBezTo>
                        <a:pt x="652" y="4216"/>
                        <a:pt x="652" y="4216"/>
                        <a:pt x="653" y="4216"/>
                      </a:cubicBezTo>
                      <a:cubicBezTo>
                        <a:pt x="781" y="4216"/>
                        <a:pt x="3242" y="8463"/>
                        <a:pt x="3538" y="8872"/>
                      </a:cubicBezTo>
                      <a:cubicBezTo>
                        <a:pt x="4422" y="10025"/>
                        <a:pt x="5483" y="11227"/>
                        <a:pt x="7019" y="11496"/>
                      </a:cubicBezTo>
                      <a:cubicBezTo>
                        <a:pt x="7216" y="11535"/>
                        <a:pt x="7428" y="11556"/>
                        <a:pt x="7646" y="11556"/>
                      </a:cubicBezTo>
                      <a:cubicBezTo>
                        <a:pt x="8572" y="11556"/>
                        <a:pt x="9590" y="11180"/>
                        <a:pt x="9877" y="10230"/>
                      </a:cubicBezTo>
                      <a:cubicBezTo>
                        <a:pt x="10407" y="8341"/>
                        <a:pt x="8370" y="5957"/>
                        <a:pt x="7280" y="4627"/>
                      </a:cubicBezTo>
                      <a:cubicBezTo>
                        <a:pt x="5894" y="2915"/>
                        <a:pt x="3715" y="439"/>
                        <a:pt x="1387" y="177"/>
                      </a:cubicBezTo>
                      <a:cubicBezTo>
                        <a:pt x="708" y="85"/>
                        <a:pt x="680" y="85"/>
                        <a:pt x="1"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30" name="Google Shape;622;p37">
                  <a:extLst>
                    <a:ext uri="{FF2B5EF4-FFF2-40B4-BE49-F238E27FC236}">
                      <a16:creationId xmlns:a16="http://schemas.microsoft.com/office/drawing/2014/main" id="{62FBB880-E7E6-BBCF-8E4C-06E0CCC869DA}"/>
                    </a:ext>
                  </a:extLst>
                </p:cNvPr>
                <p:cNvSpPr/>
                <p:nvPr/>
              </p:nvSpPr>
              <p:spPr>
                <a:xfrm>
                  <a:off x="3438908" y="3866644"/>
                  <a:ext cx="165419" cy="192860"/>
                </a:xfrm>
                <a:custGeom>
                  <a:avLst/>
                  <a:gdLst/>
                  <a:ahLst/>
                  <a:cxnLst/>
                  <a:rect l="l" t="t" r="r" b="b"/>
                  <a:pathLst>
                    <a:path w="4889" h="5700" extrusionOk="0">
                      <a:moveTo>
                        <a:pt x="2467" y="1"/>
                      </a:moveTo>
                      <a:cubicBezTo>
                        <a:pt x="2339" y="1"/>
                        <a:pt x="2212" y="17"/>
                        <a:pt x="2087" y="56"/>
                      </a:cubicBezTo>
                      <a:cubicBezTo>
                        <a:pt x="1910" y="84"/>
                        <a:pt x="1733" y="176"/>
                        <a:pt x="1556" y="289"/>
                      </a:cubicBezTo>
                      <a:cubicBezTo>
                        <a:pt x="1443" y="353"/>
                        <a:pt x="1295" y="410"/>
                        <a:pt x="1174" y="530"/>
                      </a:cubicBezTo>
                      <a:cubicBezTo>
                        <a:pt x="884" y="792"/>
                        <a:pt x="672" y="1237"/>
                        <a:pt x="616" y="1619"/>
                      </a:cubicBezTo>
                      <a:cubicBezTo>
                        <a:pt x="531" y="1909"/>
                        <a:pt x="467" y="2235"/>
                        <a:pt x="439" y="2560"/>
                      </a:cubicBezTo>
                      <a:cubicBezTo>
                        <a:pt x="354" y="2794"/>
                        <a:pt x="234" y="3034"/>
                        <a:pt x="57" y="3239"/>
                      </a:cubicBezTo>
                      <a:cubicBezTo>
                        <a:pt x="0" y="3324"/>
                        <a:pt x="0" y="3445"/>
                        <a:pt x="85" y="3473"/>
                      </a:cubicBezTo>
                      <a:cubicBezTo>
                        <a:pt x="177" y="3501"/>
                        <a:pt x="262" y="3536"/>
                        <a:pt x="382" y="3536"/>
                      </a:cubicBezTo>
                      <a:cubicBezTo>
                        <a:pt x="354" y="3742"/>
                        <a:pt x="354" y="3947"/>
                        <a:pt x="382" y="4152"/>
                      </a:cubicBezTo>
                      <a:cubicBezTo>
                        <a:pt x="382" y="4626"/>
                        <a:pt x="467" y="5185"/>
                        <a:pt x="884" y="5482"/>
                      </a:cubicBezTo>
                      <a:cubicBezTo>
                        <a:pt x="1104" y="5635"/>
                        <a:pt x="1402" y="5699"/>
                        <a:pt x="1727" y="5699"/>
                      </a:cubicBezTo>
                      <a:cubicBezTo>
                        <a:pt x="2452" y="5699"/>
                        <a:pt x="3313" y="5383"/>
                        <a:pt x="3742" y="5036"/>
                      </a:cubicBezTo>
                      <a:cubicBezTo>
                        <a:pt x="4273" y="4598"/>
                        <a:pt x="4627" y="3947"/>
                        <a:pt x="4775" y="3268"/>
                      </a:cubicBezTo>
                      <a:cubicBezTo>
                        <a:pt x="4888" y="2652"/>
                        <a:pt x="4860" y="1973"/>
                        <a:pt x="4598" y="1414"/>
                      </a:cubicBezTo>
                      <a:cubicBezTo>
                        <a:pt x="4301" y="820"/>
                        <a:pt x="3856" y="438"/>
                        <a:pt x="3268" y="176"/>
                      </a:cubicBezTo>
                      <a:cubicBezTo>
                        <a:pt x="3009" y="75"/>
                        <a:pt x="2737" y="1"/>
                        <a:pt x="2467" y="1"/>
                      </a:cubicBezTo>
                      <a:close/>
                    </a:path>
                  </a:pathLst>
                </a:custGeom>
                <a:solidFill>
                  <a:srgbClr val="E9585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31" name="Google Shape;623;p37">
                  <a:extLst>
                    <a:ext uri="{FF2B5EF4-FFF2-40B4-BE49-F238E27FC236}">
                      <a16:creationId xmlns:a16="http://schemas.microsoft.com/office/drawing/2014/main" id="{BE828998-0397-EDEF-BBD4-F33B5E4ABB32}"/>
                    </a:ext>
                  </a:extLst>
                </p:cNvPr>
                <p:cNvSpPr/>
                <p:nvPr/>
              </p:nvSpPr>
              <p:spPr>
                <a:xfrm>
                  <a:off x="3437690" y="3865392"/>
                  <a:ext cx="167585" cy="194653"/>
                </a:xfrm>
                <a:custGeom>
                  <a:avLst/>
                  <a:gdLst/>
                  <a:ahLst/>
                  <a:cxnLst/>
                  <a:rect l="l" t="t" r="r" b="b"/>
                  <a:pathLst>
                    <a:path w="4953" h="5753" extrusionOk="0">
                      <a:moveTo>
                        <a:pt x="2512" y="65"/>
                      </a:moveTo>
                      <a:cubicBezTo>
                        <a:pt x="2746" y="65"/>
                        <a:pt x="3043" y="121"/>
                        <a:pt x="3304" y="241"/>
                      </a:cubicBezTo>
                      <a:cubicBezTo>
                        <a:pt x="3927" y="532"/>
                        <a:pt x="4337" y="921"/>
                        <a:pt x="4599" y="1451"/>
                      </a:cubicBezTo>
                      <a:cubicBezTo>
                        <a:pt x="4840" y="1982"/>
                        <a:pt x="4896" y="2626"/>
                        <a:pt x="4776" y="3276"/>
                      </a:cubicBezTo>
                      <a:cubicBezTo>
                        <a:pt x="4634" y="4012"/>
                        <a:pt x="4245" y="4635"/>
                        <a:pt x="3750" y="5073"/>
                      </a:cubicBezTo>
                      <a:cubicBezTo>
                        <a:pt x="3361" y="5370"/>
                        <a:pt x="2512" y="5696"/>
                        <a:pt x="1769" y="5696"/>
                      </a:cubicBezTo>
                      <a:cubicBezTo>
                        <a:pt x="1416" y="5696"/>
                        <a:pt x="1126" y="5632"/>
                        <a:pt x="949" y="5484"/>
                      </a:cubicBezTo>
                      <a:cubicBezTo>
                        <a:pt x="531" y="5194"/>
                        <a:pt x="446" y="4599"/>
                        <a:pt x="446" y="4189"/>
                      </a:cubicBezTo>
                      <a:cubicBezTo>
                        <a:pt x="446" y="3984"/>
                        <a:pt x="418" y="3779"/>
                        <a:pt x="446" y="3573"/>
                      </a:cubicBezTo>
                      <a:lnTo>
                        <a:pt x="418" y="3538"/>
                      </a:lnTo>
                      <a:cubicBezTo>
                        <a:pt x="326" y="3538"/>
                        <a:pt x="241" y="3510"/>
                        <a:pt x="149" y="3482"/>
                      </a:cubicBezTo>
                      <a:cubicBezTo>
                        <a:pt x="121" y="3453"/>
                        <a:pt x="93" y="3453"/>
                        <a:pt x="93" y="3397"/>
                      </a:cubicBezTo>
                      <a:cubicBezTo>
                        <a:pt x="64" y="3361"/>
                        <a:pt x="93" y="3333"/>
                        <a:pt x="121" y="3305"/>
                      </a:cubicBezTo>
                      <a:cubicBezTo>
                        <a:pt x="270" y="3128"/>
                        <a:pt x="390" y="2923"/>
                        <a:pt x="503" y="2597"/>
                      </a:cubicBezTo>
                      <a:cubicBezTo>
                        <a:pt x="531" y="2272"/>
                        <a:pt x="595" y="1982"/>
                        <a:pt x="680" y="1656"/>
                      </a:cubicBezTo>
                      <a:cubicBezTo>
                        <a:pt x="743" y="1303"/>
                        <a:pt x="949" y="857"/>
                        <a:pt x="1239" y="595"/>
                      </a:cubicBezTo>
                      <a:cubicBezTo>
                        <a:pt x="1331" y="475"/>
                        <a:pt x="1479" y="418"/>
                        <a:pt x="1628" y="326"/>
                      </a:cubicBezTo>
                      <a:cubicBezTo>
                        <a:pt x="1769" y="241"/>
                        <a:pt x="1946" y="149"/>
                        <a:pt x="2123" y="121"/>
                      </a:cubicBezTo>
                      <a:cubicBezTo>
                        <a:pt x="2243" y="65"/>
                        <a:pt x="2364" y="65"/>
                        <a:pt x="2512" y="65"/>
                      </a:cubicBezTo>
                      <a:close/>
                      <a:moveTo>
                        <a:pt x="2527" y="1"/>
                      </a:moveTo>
                      <a:cubicBezTo>
                        <a:pt x="2387" y="1"/>
                        <a:pt x="2251" y="21"/>
                        <a:pt x="2123" y="65"/>
                      </a:cubicBezTo>
                      <a:cubicBezTo>
                        <a:pt x="1918" y="93"/>
                        <a:pt x="1741" y="213"/>
                        <a:pt x="1592" y="298"/>
                      </a:cubicBezTo>
                      <a:cubicBezTo>
                        <a:pt x="1451" y="355"/>
                        <a:pt x="1302" y="447"/>
                        <a:pt x="1182" y="532"/>
                      </a:cubicBezTo>
                      <a:cubicBezTo>
                        <a:pt x="885" y="800"/>
                        <a:pt x="680" y="1303"/>
                        <a:pt x="623" y="1656"/>
                      </a:cubicBezTo>
                      <a:cubicBezTo>
                        <a:pt x="531" y="1946"/>
                        <a:pt x="475" y="2272"/>
                        <a:pt x="446" y="2569"/>
                      </a:cubicBezTo>
                      <a:cubicBezTo>
                        <a:pt x="326" y="2894"/>
                        <a:pt x="213" y="3100"/>
                        <a:pt x="64" y="3248"/>
                      </a:cubicBezTo>
                      <a:cubicBezTo>
                        <a:pt x="36" y="3305"/>
                        <a:pt x="1" y="3361"/>
                        <a:pt x="36" y="3425"/>
                      </a:cubicBezTo>
                      <a:cubicBezTo>
                        <a:pt x="36" y="3482"/>
                        <a:pt x="64" y="3510"/>
                        <a:pt x="121" y="3538"/>
                      </a:cubicBezTo>
                      <a:cubicBezTo>
                        <a:pt x="213" y="3573"/>
                        <a:pt x="298" y="3602"/>
                        <a:pt x="390" y="3602"/>
                      </a:cubicBezTo>
                      <a:cubicBezTo>
                        <a:pt x="354" y="3807"/>
                        <a:pt x="390" y="3984"/>
                        <a:pt x="390" y="4189"/>
                      </a:cubicBezTo>
                      <a:cubicBezTo>
                        <a:pt x="390" y="4599"/>
                        <a:pt x="475" y="5222"/>
                        <a:pt x="885" y="5519"/>
                      </a:cubicBezTo>
                      <a:cubicBezTo>
                        <a:pt x="1126" y="5696"/>
                        <a:pt x="1387" y="5752"/>
                        <a:pt x="1769" y="5752"/>
                      </a:cubicBezTo>
                      <a:cubicBezTo>
                        <a:pt x="2512" y="5752"/>
                        <a:pt x="3396" y="5427"/>
                        <a:pt x="3778" y="5102"/>
                      </a:cubicBezTo>
                      <a:cubicBezTo>
                        <a:pt x="4309" y="4691"/>
                        <a:pt x="4691" y="4040"/>
                        <a:pt x="4840" y="3305"/>
                      </a:cubicBezTo>
                      <a:cubicBezTo>
                        <a:pt x="4953" y="2626"/>
                        <a:pt x="4896" y="1982"/>
                        <a:pt x="4663" y="1451"/>
                      </a:cubicBezTo>
                      <a:cubicBezTo>
                        <a:pt x="4394" y="885"/>
                        <a:pt x="3955" y="475"/>
                        <a:pt x="3304" y="178"/>
                      </a:cubicBezTo>
                      <a:cubicBezTo>
                        <a:pt x="3042" y="65"/>
                        <a:pt x="2777" y="1"/>
                        <a:pt x="252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32" name="Google Shape;624;p37">
                  <a:extLst>
                    <a:ext uri="{FF2B5EF4-FFF2-40B4-BE49-F238E27FC236}">
                      <a16:creationId xmlns:a16="http://schemas.microsoft.com/office/drawing/2014/main" id="{2562B3E9-B86E-3836-D0BC-75711A1DC97C}"/>
                    </a:ext>
                  </a:extLst>
                </p:cNvPr>
                <p:cNvSpPr/>
                <p:nvPr/>
              </p:nvSpPr>
              <p:spPr>
                <a:xfrm>
                  <a:off x="3451833" y="3999212"/>
                  <a:ext cx="8865" cy="1624"/>
                </a:xfrm>
                <a:custGeom>
                  <a:avLst/>
                  <a:gdLst/>
                  <a:ahLst/>
                  <a:cxnLst/>
                  <a:rect l="l" t="t" r="r" b="b"/>
                  <a:pathLst>
                    <a:path w="262" h="48" extrusionOk="0">
                      <a:moveTo>
                        <a:pt x="0" y="1"/>
                      </a:moveTo>
                      <a:lnTo>
                        <a:pt x="0" y="1"/>
                      </a:lnTo>
                      <a:cubicBezTo>
                        <a:pt x="33" y="34"/>
                        <a:pt x="88" y="47"/>
                        <a:pt x="145" y="47"/>
                      </a:cubicBezTo>
                      <a:cubicBezTo>
                        <a:pt x="185" y="47"/>
                        <a:pt x="227" y="41"/>
                        <a:pt x="262" y="29"/>
                      </a:cubicBezTo>
                      <a:lnTo>
                        <a:pt x="0"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33" name="Google Shape;625;p37">
                  <a:extLst>
                    <a:ext uri="{FF2B5EF4-FFF2-40B4-BE49-F238E27FC236}">
                      <a16:creationId xmlns:a16="http://schemas.microsoft.com/office/drawing/2014/main" id="{72B359A6-CCEF-7993-3285-2A7F42DFBAC2}"/>
                    </a:ext>
                  </a:extLst>
                </p:cNvPr>
                <p:cNvSpPr/>
                <p:nvPr/>
              </p:nvSpPr>
              <p:spPr>
                <a:xfrm>
                  <a:off x="3449667" y="3998265"/>
                  <a:ext cx="13196" cy="3857"/>
                </a:xfrm>
                <a:custGeom>
                  <a:avLst/>
                  <a:gdLst/>
                  <a:ahLst/>
                  <a:cxnLst/>
                  <a:rect l="l" t="t" r="r" b="b"/>
                  <a:pathLst>
                    <a:path w="390" h="114" extrusionOk="0">
                      <a:moveTo>
                        <a:pt x="36" y="0"/>
                      </a:moveTo>
                      <a:cubicBezTo>
                        <a:pt x="0" y="29"/>
                        <a:pt x="36" y="29"/>
                        <a:pt x="36" y="57"/>
                      </a:cubicBezTo>
                      <a:cubicBezTo>
                        <a:pt x="92" y="85"/>
                        <a:pt x="177" y="113"/>
                        <a:pt x="269" y="113"/>
                      </a:cubicBezTo>
                      <a:cubicBezTo>
                        <a:pt x="298" y="113"/>
                        <a:pt x="326" y="113"/>
                        <a:pt x="354" y="85"/>
                      </a:cubicBezTo>
                      <a:cubicBezTo>
                        <a:pt x="354" y="85"/>
                        <a:pt x="389" y="85"/>
                        <a:pt x="354" y="57"/>
                      </a:cubicBezTo>
                      <a:cubicBezTo>
                        <a:pt x="354" y="57"/>
                        <a:pt x="354" y="44"/>
                        <a:pt x="346" y="44"/>
                      </a:cubicBezTo>
                      <a:cubicBezTo>
                        <a:pt x="342" y="44"/>
                        <a:pt x="335" y="47"/>
                        <a:pt x="326" y="57"/>
                      </a:cubicBezTo>
                      <a:cubicBezTo>
                        <a:pt x="241" y="57"/>
                        <a:pt x="149" y="57"/>
                        <a:pt x="64"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34" name="Google Shape;626;p37">
                  <a:extLst>
                    <a:ext uri="{FF2B5EF4-FFF2-40B4-BE49-F238E27FC236}">
                      <a16:creationId xmlns:a16="http://schemas.microsoft.com/office/drawing/2014/main" id="{9642C84B-29ED-3925-7143-8CBDCE8A0086}"/>
                    </a:ext>
                  </a:extLst>
                </p:cNvPr>
                <p:cNvSpPr/>
                <p:nvPr/>
              </p:nvSpPr>
              <p:spPr>
                <a:xfrm>
                  <a:off x="3451833" y="3852196"/>
                  <a:ext cx="279105" cy="301842"/>
                </a:xfrm>
                <a:custGeom>
                  <a:avLst/>
                  <a:gdLst/>
                  <a:ahLst/>
                  <a:cxnLst/>
                  <a:rect l="l" t="t" r="r" b="b"/>
                  <a:pathLst>
                    <a:path w="8249" h="8921" extrusionOk="0">
                      <a:moveTo>
                        <a:pt x="3292" y="1"/>
                      </a:moveTo>
                      <a:cubicBezTo>
                        <a:pt x="2650" y="1"/>
                        <a:pt x="1995" y="68"/>
                        <a:pt x="1415" y="334"/>
                      </a:cubicBezTo>
                      <a:cubicBezTo>
                        <a:pt x="736" y="603"/>
                        <a:pt x="177" y="1190"/>
                        <a:pt x="0" y="1869"/>
                      </a:cubicBezTo>
                      <a:cubicBezTo>
                        <a:pt x="0" y="1926"/>
                        <a:pt x="28" y="1983"/>
                        <a:pt x="85" y="1983"/>
                      </a:cubicBezTo>
                      <a:cubicBezTo>
                        <a:pt x="205" y="2018"/>
                        <a:pt x="382" y="2103"/>
                        <a:pt x="410" y="2103"/>
                      </a:cubicBezTo>
                      <a:cubicBezTo>
                        <a:pt x="587" y="2280"/>
                        <a:pt x="502" y="2372"/>
                        <a:pt x="559" y="2549"/>
                      </a:cubicBezTo>
                      <a:cubicBezTo>
                        <a:pt x="559" y="2605"/>
                        <a:pt x="587" y="2662"/>
                        <a:pt x="616" y="2725"/>
                      </a:cubicBezTo>
                      <a:cubicBezTo>
                        <a:pt x="764" y="2987"/>
                        <a:pt x="941" y="3164"/>
                        <a:pt x="969" y="3461"/>
                      </a:cubicBezTo>
                      <a:cubicBezTo>
                        <a:pt x="998" y="3815"/>
                        <a:pt x="821" y="4048"/>
                        <a:pt x="644" y="4346"/>
                      </a:cubicBezTo>
                      <a:cubicBezTo>
                        <a:pt x="439" y="4756"/>
                        <a:pt x="439" y="5230"/>
                        <a:pt x="736" y="5612"/>
                      </a:cubicBezTo>
                      <a:cubicBezTo>
                        <a:pt x="884" y="5845"/>
                        <a:pt x="1090" y="6022"/>
                        <a:pt x="1295" y="6227"/>
                      </a:cubicBezTo>
                      <a:cubicBezTo>
                        <a:pt x="1472" y="6440"/>
                        <a:pt x="1620" y="6673"/>
                        <a:pt x="1620" y="6970"/>
                      </a:cubicBezTo>
                      <a:cubicBezTo>
                        <a:pt x="1648" y="7112"/>
                        <a:pt x="1592" y="7288"/>
                        <a:pt x="1592" y="7465"/>
                      </a:cubicBezTo>
                      <a:cubicBezTo>
                        <a:pt x="1592" y="7883"/>
                        <a:pt x="1946" y="8236"/>
                        <a:pt x="2328" y="8442"/>
                      </a:cubicBezTo>
                      <a:cubicBezTo>
                        <a:pt x="2829" y="8745"/>
                        <a:pt x="3408" y="8920"/>
                        <a:pt x="3986" y="8920"/>
                      </a:cubicBezTo>
                      <a:cubicBezTo>
                        <a:pt x="4192" y="8920"/>
                        <a:pt x="4397" y="8898"/>
                        <a:pt x="4598" y="8852"/>
                      </a:cubicBezTo>
                      <a:cubicBezTo>
                        <a:pt x="5334" y="8675"/>
                        <a:pt x="5950" y="8173"/>
                        <a:pt x="6657" y="7854"/>
                      </a:cubicBezTo>
                      <a:cubicBezTo>
                        <a:pt x="7103" y="7642"/>
                        <a:pt x="7633" y="7437"/>
                        <a:pt x="7930" y="7027"/>
                      </a:cubicBezTo>
                      <a:cubicBezTo>
                        <a:pt x="8192" y="6645"/>
                        <a:pt x="8249" y="6050"/>
                        <a:pt x="8192" y="5584"/>
                      </a:cubicBezTo>
                      <a:cubicBezTo>
                        <a:pt x="8072" y="4933"/>
                        <a:pt x="7754" y="4346"/>
                        <a:pt x="7336" y="3843"/>
                      </a:cubicBezTo>
                      <a:cubicBezTo>
                        <a:pt x="6926" y="3313"/>
                        <a:pt x="6395" y="2839"/>
                        <a:pt x="6162" y="2223"/>
                      </a:cubicBezTo>
                      <a:cubicBezTo>
                        <a:pt x="5893" y="1629"/>
                        <a:pt x="5836" y="922"/>
                        <a:pt x="5362" y="483"/>
                      </a:cubicBezTo>
                      <a:cubicBezTo>
                        <a:pt x="4952" y="73"/>
                        <a:pt x="4301" y="9"/>
                        <a:pt x="3714" y="9"/>
                      </a:cubicBezTo>
                      <a:cubicBezTo>
                        <a:pt x="3575" y="4"/>
                        <a:pt x="3434" y="1"/>
                        <a:pt x="3292"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35" name="Google Shape;627;p37">
                  <a:extLst>
                    <a:ext uri="{FF2B5EF4-FFF2-40B4-BE49-F238E27FC236}">
                      <a16:creationId xmlns:a16="http://schemas.microsoft.com/office/drawing/2014/main" id="{2007BFE0-81E1-7F32-CE83-4AE4FD546C40}"/>
                    </a:ext>
                  </a:extLst>
                </p:cNvPr>
                <p:cNvSpPr/>
                <p:nvPr/>
              </p:nvSpPr>
              <p:spPr>
                <a:xfrm>
                  <a:off x="3558585" y="3808142"/>
                  <a:ext cx="77990" cy="56572"/>
                </a:xfrm>
                <a:custGeom>
                  <a:avLst/>
                  <a:gdLst/>
                  <a:ahLst/>
                  <a:cxnLst/>
                  <a:rect l="l" t="t" r="r" b="b"/>
                  <a:pathLst>
                    <a:path w="2305" h="1672" extrusionOk="0">
                      <a:moveTo>
                        <a:pt x="1029" y="1"/>
                      </a:moveTo>
                      <a:cubicBezTo>
                        <a:pt x="874" y="1"/>
                        <a:pt x="724" y="26"/>
                        <a:pt x="587" y="101"/>
                      </a:cubicBezTo>
                      <a:cubicBezTo>
                        <a:pt x="29" y="490"/>
                        <a:pt x="0" y="1516"/>
                        <a:pt x="736" y="1665"/>
                      </a:cubicBezTo>
                      <a:cubicBezTo>
                        <a:pt x="769" y="1669"/>
                        <a:pt x="803" y="1672"/>
                        <a:pt x="838" y="1672"/>
                      </a:cubicBezTo>
                      <a:cubicBezTo>
                        <a:pt x="1474" y="1672"/>
                        <a:pt x="2305" y="897"/>
                        <a:pt x="1882" y="313"/>
                      </a:cubicBezTo>
                      <a:cubicBezTo>
                        <a:pt x="1733" y="101"/>
                        <a:pt x="1500" y="45"/>
                        <a:pt x="1267" y="16"/>
                      </a:cubicBezTo>
                      <a:cubicBezTo>
                        <a:pt x="1186" y="7"/>
                        <a:pt x="1107" y="1"/>
                        <a:pt x="102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36" name="Google Shape;628;p37">
                  <a:extLst>
                    <a:ext uri="{FF2B5EF4-FFF2-40B4-BE49-F238E27FC236}">
                      <a16:creationId xmlns:a16="http://schemas.microsoft.com/office/drawing/2014/main" id="{D8C8A0BB-50EB-E55F-2A0D-61D3DE6077A2}"/>
                    </a:ext>
                  </a:extLst>
                </p:cNvPr>
                <p:cNvSpPr/>
                <p:nvPr/>
              </p:nvSpPr>
              <p:spPr>
                <a:xfrm>
                  <a:off x="3363014" y="4317336"/>
                  <a:ext cx="32820" cy="96734"/>
                </a:xfrm>
                <a:custGeom>
                  <a:avLst/>
                  <a:gdLst/>
                  <a:ahLst/>
                  <a:cxnLst/>
                  <a:rect l="l" t="t" r="r" b="b"/>
                  <a:pathLst>
                    <a:path w="970" h="2859" extrusionOk="0">
                      <a:moveTo>
                        <a:pt x="941" y="0"/>
                      </a:moveTo>
                      <a:cubicBezTo>
                        <a:pt x="941" y="0"/>
                        <a:pt x="913" y="0"/>
                        <a:pt x="913" y="29"/>
                      </a:cubicBezTo>
                      <a:cubicBezTo>
                        <a:pt x="885" y="121"/>
                        <a:pt x="828" y="177"/>
                        <a:pt x="793" y="262"/>
                      </a:cubicBezTo>
                      <a:cubicBezTo>
                        <a:pt x="651" y="559"/>
                        <a:pt x="531" y="828"/>
                        <a:pt x="439" y="1182"/>
                      </a:cubicBezTo>
                      <a:cubicBezTo>
                        <a:pt x="382" y="1564"/>
                        <a:pt x="298" y="1769"/>
                        <a:pt x="234" y="1974"/>
                      </a:cubicBezTo>
                      <a:cubicBezTo>
                        <a:pt x="149" y="2208"/>
                        <a:pt x="85" y="2420"/>
                        <a:pt x="0" y="2830"/>
                      </a:cubicBezTo>
                      <a:cubicBezTo>
                        <a:pt x="0" y="2830"/>
                        <a:pt x="0" y="2858"/>
                        <a:pt x="29" y="2858"/>
                      </a:cubicBezTo>
                      <a:lnTo>
                        <a:pt x="57" y="2830"/>
                      </a:lnTo>
                      <a:cubicBezTo>
                        <a:pt x="149" y="2448"/>
                        <a:pt x="206" y="2208"/>
                        <a:pt x="298" y="2002"/>
                      </a:cubicBezTo>
                      <a:cubicBezTo>
                        <a:pt x="354" y="1797"/>
                        <a:pt x="439" y="1564"/>
                        <a:pt x="503" y="1182"/>
                      </a:cubicBezTo>
                      <a:cubicBezTo>
                        <a:pt x="588" y="856"/>
                        <a:pt x="708" y="588"/>
                        <a:pt x="856" y="297"/>
                      </a:cubicBezTo>
                      <a:cubicBezTo>
                        <a:pt x="885" y="205"/>
                        <a:pt x="913" y="121"/>
                        <a:pt x="970" y="57"/>
                      </a:cubicBezTo>
                      <a:cubicBezTo>
                        <a:pt x="970" y="29"/>
                        <a:pt x="970" y="29"/>
                        <a:pt x="94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37" name="Google Shape;629;p37">
                  <a:extLst>
                    <a:ext uri="{FF2B5EF4-FFF2-40B4-BE49-F238E27FC236}">
                      <a16:creationId xmlns:a16="http://schemas.microsoft.com/office/drawing/2014/main" id="{6B0CFD21-DA9E-9E4B-D546-7F66D091520A}"/>
                    </a:ext>
                  </a:extLst>
                </p:cNvPr>
                <p:cNvSpPr/>
                <p:nvPr/>
              </p:nvSpPr>
              <p:spPr>
                <a:xfrm>
                  <a:off x="3758927" y="4344134"/>
                  <a:ext cx="27068" cy="119708"/>
                </a:xfrm>
                <a:custGeom>
                  <a:avLst/>
                  <a:gdLst/>
                  <a:ahLst/>
                  <a:cxnLst/>
                  <a:rect l="l" t="t" r="r" b="b"/>
                  <a:pathLst>
                    <a:path w="800" h="3538" extrusionOk="0">
                      <a:moveTo>
                        <a:pt x="29" y="1"/>
                      </a:moveTo>
                      <a:cubicBezTo>
                        <a:pt x="0" y="36"/>
                        <a:pt x="0" y="36"/>
                        <a:pt x="0" y="64"/>
                      </a:cubicBezTo>
                      <a:cubicBezTo>
                        <a:pt x="57" y="326"/>
                        <a:pt x="149" y="595"/>
                        <a:pt x="206" y="857"/>
                      </a:cubicBezTo>
                      <a:cubicBezTo>
                        <a:pt x="446" y="1741"/>
                        <a:pt x="680" y="2654"/>
                        <a:pt x="736" y="3510"/>
                      </a:cubicBezTo>
                      <a:cubicBezTo>
                        <a:pt x="736" y="3538"/>
                        <a:pt x="736" y="3538"/>
                        <a:pt x="764" y="3538"/>
                      </a:cubicBezTo>
                      <a:lnTo>
                        <a:pt x="800" y="3510"/>
                      </a:lnTo>
                      <a:cubicBezTo>
                        <a:pt x="736" y="2625"/>
                        <a:pt x="503" y="1713"/>
                        <a:pt x="269" y="857"/>
                      </a:cubicBezTo>
                      <a:cubicBezTo>
                        <a:pt x="206" y="567"/>
                        <a:pt x="121" y="298"/>
                        <a:pt x="57" y="36"/>
                      </a:cubicBezTo>
                      <a:cubicBezTo>
                        <a:pt x="57" y="36"/>
                        <a:pt x="57" y="1"/>
                        <a:pt x="2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38" name="Google Shape;630;p37">
                  <a:extLst>
                    <a:ext uri="{FF2B5EF4-FFF2-40B4-BE49-F238E27FC236}">
                      <a16:creationId xmlns:a16="http://schemas.microsoft.com/office/drawing/2014/main" id="{BB22F3D8-3054-8B60-C7F6-EA089A3E9951}"/>
                    </a:ext>
                  </a:extLst>
                </p:cNvPr>
                <p:cNvSpPr/>
                <p:nvPr/>
              </p:nvSpPr>
              <p:spPr>
                <a:xfrm>
                  <a:off x="3582507" y="4119295"/>
                  <a:ext cx="118524" cy="78362"/>
                </a:xfrm>
                <a:custGeom>
                  <a:avLst/>
                  <a:gdLst/>
                  <a:ahLst/>
                  <a:cxnLst/>
                  <a:rect l="l" t="t" r="r" b="b"/>
                  <a:pathLst>
                    <a:path w="3503" h="2316" extrusionOk="0">
                      <a:moveTo>
                        <a:pt x="2713" y="1"/>
                      </a:moveTo>
                      <a:cubicBezTo>
                        <a:pt x="2630" y="1"/>
                        <a:pt x="2549" y="15"/>
                        <a:pt x="2477" y="45"/>
                      </a:cubicBezTo>
                      <a:cubicBezTo>
                        <a:pt x="2088" y="222"/>
                        <a:pt x="1946" y="724"/>
                        <a:pt x="1621" y="986"/>
                      </a:cubicBezTo>
                      <a:cubicBezTo>
                        <a:pt x="1444" y="1106"/>
                        <a:pt x="1239" y="1163"/>
                        <a:pt x="998" y="1227"/>
                      </a:cubicBezTo>
                      <a:cubicBezTo>
                        <a:pt x="736" y="1283"/>
                        <a:pt x="354" y="1340"/>
                        <a:pt x="142" y="1552"/>
                      </a:cubicBezTo>
                      <a:cubicBezTo>
                        <a:pt x="1" y="1694"/>
                        <a:pt x="1" y="2019"/>
                        <a:pt x="178" y="2196"/>
                      </a:cubicBezTo>
                      <a:cubicBezTo>
                        <a:pt x="272" y="2277"/>
                        <a:pt x="412" y="2316"/>
                        <a:pt x="556" y="2316"/>
                      </a:cubicBezTo>
                      <a:cubicBezTo>
                        <a:pt x="626" y="2316"/>
                        <a:pt x="697" y="2306"/>
                        <a:pt x="765" y="2288"/>
                      </a:cubicBezTo>
                      <a:cubicBezTo>
                        <a:pt x="970" y="2260"/>
                        <a:pt x="1175" y="2196"/>
                        <a:pt x="1416" y="2196"/>
                      </a:cubicBezTo>
                      <a:cubicBezTo>
                        <a:pt x="1500" y="2196"/>
                        <a:pt x="1649" y="2224"/>
                        <a:pt x="1769" y="2224"/>
                      </a:cubicBezTo>
                      <a:cubicBezTo>
                        <a:pt x="1911" y="2224"/>
                        <a:pt x="2088" y="2224"/>
                        <a:pt x="2208" y="2139"/>
                      </a:cubicBezTo>
                      <a:cubicBezTo>
                        <a:pt x="2328" y="2047"/>
                        <a:pt x="2385" y="1934"/>
                        <a:pt x="2441" y="1814"/>
                      </a:cubicBezTo>
                      <a:cubicBezTo>
                        <a:pt x="2618" y="1580"/>
                        <a:pt x="2859" y="1432"/>
                        <a:pt x="3092" y="1255"/>
                      </a:cubicBezTo>
                      <a:cubicBezTo>
                        <a:pt x="3297" y="1078"/>
                        <a:pt x="3502" y="809"/>
                        <a:pt x="3446" y="519"/>
                      </a:cubicBezTo>
                      <a:cubicBezTo>
                        <a:pt x="3401" y="215"/>
                        <a:pt x="3038" y="1"/>
                        <a:pt x="271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39" name="Google Shape;631;p37">
                  <a:extLst>
                    <a:ext uri="{FF2B5EF4-FFF2-40B4-BE49-F238E27FC236}">
                      <a16:creationId xmlns:a16="http://schemas.microsoft.com/office/drawing/2014/main" id="{DCB29C02-07E2-84E9-E55A-0AA836A13F85}"/>
                    </a:ext>
                  </a:extLst>
                </p:cNvPr>
                <p:cNvSpPr/>
                <p:nvPr/>
              </p:nvSpPr>
              <p:spPr>
                <a:xfrm>
                  <a:off x="3463777" y="4049425"/>
                  <a:ext cx="230315" cy="142005"/>
                </a:xfrm>
                <a:custGeom>
                  <a:avLst/>
                  <a:gdLst/>
                  <a:ahLst/>
                  <a:cxnLst/>
                  <a:rect l="l" t="t" r="r" b="b"/>
                  <a:pathLst>
                    <a:path w="6807" h="4197" extrusionOk="0">
                      <a:moveTo>
                        <a:pt x="3225" y="1"/>
                      </a:moveTo>
                      <a:cubicBezTo>
                        <a:pt x="2550" y="1"/>
                        <a:pt x="1875" y="64"/>
                        <a:pt x="1210" y="193"/>
                      </a:cubicBezTo>
                      <a:cubicBezTo>
                        <a:pt x="970" y="221"/>
                        <a:pt x="737" y="285"/>
                        <a:pt x="531" y="434"/>
                      </a:cubicBezTo>
                      <a:cubicBezTo>
                        <a:pt x="178" y="639"/>
                        <a:pt x="1" y="1077"/>
                        <a:pt x="29" y="1495"/>
                      </a:cubicBezTo>
                      <a:cubicBezTo>
                        <a:pt x="29" y="1905"/>
                        <a:pt x="206" y="2287"/>
                        <a:pt x="439" y="2641"/>
                      </a:cubicBezTo>
                      <a:cubicBezTo>
                        <a:pt x="1171" y="3667"/>
                        <a:pt x="2335" y="4196"/>
                        <a:pt x="3548" y="4196"/>
                      </a:cubicBezTo>
                      <a:cubicBezTo>
                        <a:pt x="3907" y="4196"/>
                        <a:pt x="4270" y="4150"/>
                        <a:pt x="4627" y="4056"/>
                      </a:cubicBezTo>
                      <a:cubicBezTo>
                        <a:pt x="5809" y="3730"/>
                        <a:pt x="6806" y="2287"/>
                        <a:pt x="6750" y="1077"/>
                      </a:cubicBezTo>
                      <a:cubicBezTo>
                        <a:pt x="6750" y="901"/>
                        <a:pt x="6721" y="695"/>
                        <a:pt x="6573" y="575"/>
                      </a:cubicBezTo>
                      <a:cubicBezTo>
                        <a:pt x="6481" y="519"/>
                        <a:pt x="6368" y="462"/>
                        <a:pt x="6276" y="434"/>
                      </a:cubicBezTo>
                      <a:cubicBezTo>
                        <a:pt x="5281" y="148"/>
                        <a:pt x="4253" y="1"/>
                        <a:pt x="3225"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40" name="Google Shape;632;p37">
                  <a:extLst>
                    <a:ext uri="{FF2B5EF4-FFF2-40B4-BE49-F238E27FC236}">
                      <a16:creationId xmlns:a16="http://schemas.microsoft.com/office/drawing/2014/main" id="{66A10B13-817C-CFB9-9F20-B18E76238EF4}"/>
                    </a:ext>
                  </a:extLst>
                </p:cNvPr>
                <p:cNvSpPr/>
                <p:nvPr/>
              </p:nvSpPr>
              <p:spPr>
                <a:xfrm>
                  <a:off x="3473589" y="4131815"/>
                  <a:ext cx="91964" cy="62764"/>
                </a:xfrm>
                <a:custGeom>
                  <a:avLst/>
                  <a:gdLst/>
                  <a:ahLst/>
                  <a:cxnLst/>
                  <a:rect l="l" t="t" r="r" b="b"/>
                  <a:pathLst>
                    <a:path w="2718" h="1855" extrusionOk="0">
                      <a:moveTo>
                        <a:pt x="36" y="1"/>
                      </a:moveTo>
                      <a:cubicBezTo>
                        <a:pt x="36" y="1"/>
                        <a:pt x="1" y="1"/>
                        <a:pt x="36" y="29"/>
                      </a:cubicBezTo>
                      <a:cubicBezTo>
                        <a:pt x="355" y="1267"/>
                        <a:pt x="1656" y="1798"/>
                        <a:pt x="2654" y="1854"/>
                      </a:cubicBezTo>
                      <a:lnTo>
                        <a:pt x="2689" y="1854"/>
                      </a:lnTo>
                      <a:cubicBezTo>
                        <a:pt x="2689" y="1854"/>
                        <a:pt x="2689" y="1826"/>
                        <a:pt x="2717" y="1826"/>
                      </a:cubicBezTo>
                      <a:cubicBezTo>
                        <a:pt x="2717" y="1798"/>
                        <a:pt x="2689" y="1798"/>
                        <a:pt x="2689" y="1798"/>
                      </a:cubicBezTo>
                      <a:cubicBezTo>
                        <a:pt x="1685" y="1741"/>
                        <a:pt x="390" y="1239"/>
                        <a:pt x="9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41" name="Google Shape;633;p37">
                  <a:extLst>
                    <a:ext uri="{FF2B5EF4-FFF2-40B4-BE49-F238E27FC236}">
                      <a16:creationId xmlns:a16="http://schemas.microsoft.com/office/drawing/2014/main" id="{E5757516-60B3-2797-D21A-F7F39EF0D1D1}"/>
                    </a:ext>
                  </a:extLst>
                </p:cNvPr>
                <p:cNvSpPr/>
                <p:nvPr/>
              </p:nvSpPr>
              <p:spPr>
                <a:xfrm>
                  <a:off x="3189470" y="4315408"/>
                  <a:ext cx="24936" cy="84791"/>
                </a:xfrm>
                <a:custGeom>
                  <a:avLst/>
                  <a:gdLst/>
                  <a:ahLst/>
                  <a:cxnLst/>
                  <a:rect l="l" t="t" r="r" b="b"/>
                  <a:pathLst>
                    <a:path w="737" h="2506" extrusionOk="0">
                      <a:moveTo>
                        <a:pt x="708" y="1"/>
                      </a:moveTo>
                      <a:cubicBezTo>
                        <a:pt x="680" y="1"/>
                        <a:pt x="680" y="29"/>
                        <a:pt x="680" y="29"/>
                      </a:cubicBezTo>
                      <a:cubicBezTo>
                        <a:pt x="616" y="178"/>
                        <a:pt x="616" y="319"/>
                        <a:pt x="616" y="468"/>
                      </a:cubicBezTo>
                      <a:lnTo>
                        <a:pt x="616" y="560"/>
                      </a:lnTo>
                      <a:cubicBezTo>
                        <a:pt x="616" y="645"/>
                        <a:pt x="616" y="736"/>
                        <a:pt x="588" y="821"/>
                      </a:cubicBezTo>
                      <a:cubicBezTo>
                        <a:pt x="559" y="970"/>
                        <a:pt x="475" y="1119"/>
                        <a:pt x="383" y="1239"/>
                      </a:cubicBezTo>
                      <a:cubicBezTo>
                        <a:pt x="354" y="1295"/>
                        <a:pt x="326" y="1324"/>
                        <a:pt x="326" y="1352"/>
                      </a:cubicBezTo>
                      <a:cubicBezTo>
                        <a:pt x="121" y="1706"/>
                        <a:pt x="1" y="2088"/>
                        <a:pt x="1" y="2477"/>
                      </a:cubicBezTo>
                      <a:lnTo>
                        <a:pt x="29" y="2505"/>
                      </a:lnTo>
                      <a:cubicBezTo>
                        <a:pt x="57" y="2505"/>
                        <a:pt x="57" y="2477"/>
                        <a:pt x="57" y="2477"/>
                      </a:cubicBezTo>
                      <a:cubicBezTo>
                        <a:pt x="57" y="2088"/>
                        <a:pt x="177" y="1706"/>
                        <a:pt x="354" y="1380"/>
                      </a:cubicBezTo>
                      <a:cubicBezTo>
                        <a:pt x="383" y="1352"/>
                        <a:pt x="411" y="1324"/>
                        <a:pt x="439" y="1267"/>
                      </a:cubicBezTo>
                      <a:cubicBezTo>
                        <a:pt x="531" y="1147"/>
                        <a:pt x="616" y="998"/>
                        <a:pt x="651" y="821"/>
                      </a:cubicBezTo>
                      <a:cubicBezTo>
                        <a:pt x="680" y="736"/>
                        <a:pt x="680" y="645"/>
                        <a:pt x="680" y="560"/>
                      </a:cubicBezTo>
                      <a:lnTo>
                        <a:pt x="680" y="468"/>
                      </a:lnTo>
                      <a:cubicBezTo>
                        <a:pt x="680" y="319"/>
                        <a:pt x="680" y="178"/>
                        <a:pt x="736" y="57"/>
                      </a:cubicBezTo>
                      <a:cubicBezTo>
                        <a:pt x="736" y="29"/>
                        <a:pt x="708" y="29"/>
                        <a:pt x="708"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42" name="Google Shape;634;p37">
                  <a:extLst>
                    <a:ext uri="{FF2B5EF4-FFF2-40B4-BE49-F238E27FC236}">
                      <a16:creationId xmlns:a16="http://schemas.microsoft.com/office/drawing/2014/main" id="{E9ABD02D-AB63-2950-2202-AD8FA7D1488A}"/>
                    </a:ext>
                  </a:extLst>
                </p:cNvPr>
                <p:cNvSpPr/>
                <p:nvPr/>
              </p:nvSpPr>
              <p:spPr>
                <a:xfrm>
                  <a:off x="3070740" y="4229499"/>
                  <a:ext cx="92911" cy="46929"/>
                </a:xfrm>
                <a:custGeom>
                  <a:avLst/>
                  <a:gdLst/>
                  <a:ahLst/>
                  <a:cxnLst/>
                  <a:rect l="l" t="t" r="r" b="b"/>
                  <a:pathLst>
                    <a:path w="2746" h="1387" extrusionOk="0">
                      <a:moveTo>
                        <a:pt x="2746" y="0"/>
                      </a:moveTo>
                      <a:cubicBezTo>
                        <a:pt x="2710" y="0"/>
                        <a:pt x="2710" y="0"/>
                        <a:pt x="2682" y="28"/>
                      </a:cubicBezTo>
                      <a:cubicBezTo>
                        <a:pt x="2569" y="269"/>
                        <a:pt x="2272" y="382"/>
                        <a:pt x="1974" y="502"/>
                      </a:cubicBezTo>
                      <a:cubicBezTo>
                        <a:pt x="1649" y="623"/>
                        <a:pt x="1331" y="771"/>
                        <a:pt x="1005" y="913"/>
                      </a:cubicBezTo>
                      <a:cubicBezTo>
                        <a:pt x="680" y="1061"/>
                        <a:pt x="326" y="1210"/>
                        <a:pt x="1" y="1330"/>
                      </a:cubicBezTo>
                      <a:lnTo>
                        <a:pt x="1" y="1387"/>
                      </a:lnTo>
                      <a:lnTo>
                        <a:pt x="29" y="1387"/>
                      </a:lnTo>
                      <a:cubicBezTo>
                        <a:pt x="354" y="1266"/>
                        <a:pt x="680" y="1125"/>
                        <a:pt x="1005" y="976"/>
                      </a:cubicBezTo>
                      <a:cubicBezTo>
                        <a:pt x="1331" y="828"/>
                        <a:pt x="1684" y="679"/>
                        <a:pt x="2003" y="559"/>
                      </a:cubicBezTo>
                      <a:cubicBezTo>
                        <a:pt x="2300" y="446"/>
                        <a:pt x="2597" y="297"/>
                        <a:pt x="2746" y="64"/>
                      </a:cubicBezTo>
                      <a:lnTo>
                        <a:pt x="2746"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43" name="Google Shape;635;p37">
                  <a:extLst>
                    <a:ext uri="{FF2B5EF4-FFF2-40B4-BE49-F238E27FC236}">
                      <a16:creationId xmlns:a16="http://schemas.microsoft.com/office/drawing/2014/main" id="{6E4CCA86-3FE5-4834-D407-65670350AE2C}"/>
                    </a:ext>
                  </a:extLst>
                </p:cNvPr>
                <p:cNvSpPr/>
                <p:nvPr/>
              </p:nvSpPr>
              <p:spPr>
                <a:xfrm>
                  <a:off x="3193530" y="4372150"/>
                  <a:ext cx="9846" cy="34004"/>
                </a:xfrm>
                <a:custGeom>
                  <a:avLst/>
                  <a:gdLst/>
                  <a:ahLst/>
                  <a:cxnLst/>
                  <a:rect l="l" t="t" r="r" b="b"/>
                  <a:pathLst>
                    <a:path w="291" h="1005" extrusionOk="0">
                      <a:moveTo>
                        <a:pt x="29" y="0"/>
                      </a:moveTo>
                      <a:cubicBezTo>
                        <a:pt x="1" y="0"/>
                        <a:pt x="1" y="29"/>
                        <a:pt x="1" y="29"/>
                      </a:cubicBezTo>
                      <a:cubicBezTo>
                        <a:pt x="86" y="354"/>
                        <a:pt x="206" y="651"/>
                        <a:pt x="234" y="977"/>
                      </a:cubicBezTo>
                      <a:cubicBezTo>
                        <a:pt x="234" y="977"/>
                        <a:pt x="234" y="1005"/>
                        <a:pt x="263" y="1005"/>
                      </a:cubicBezTo>
                      <a:cubicBezTo>
                        <a:pt x="291" y="1005"/>
                        <a:pt x="291" y="977"/>
                        <a:pt x="291" y="977"/>
                      </a:cubicBezTo>
                      <a:cubicBezTo>
                        <a:pt x="263" y="651"/>
                        <a:pt x="142" y="326"/>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44" name="Google Shape;636;p37">
                  <a:extLst>
                    <a:ext uri="{FF2B5EF4-FFF2-40B4-BE49-F238E27FC236}">
                      <a16:creationId xmlns:a16="http://schemas.microsoft.com/office/drawing/2014/main" id="{74EAB5CE-6945-C31F-2021-234CC976BDEC}"/>
                    </a:ext>
                  </a:extLst>
                </p:cNvPr>
                <p:cNvSpPr/>
                <p:nvPr/>
              </p:nvSpPr>
              <p:spPr>
                <a:xfrm>
                  <a:off x="3168424" y="4472913"/>
                  <a:ext cx="17019" cy="7951"/>
                </a:xfrm>
                <a:custGeom>
                  <a:avLst/>
                  <a:gdLst/>
                  <a:ahLst/>
                  <a:cxnLst/>
                  <a:rect l="l" t="t" r="r" b="b"/>
                  <a:pathLst>
                    <a:path w="503" h="235" extrusionOk="0">
                      <a:moveTo>
                        <a:pt x="64" y="1"/>
                      </a:moveTo>
                      <a:cubicBezTo>
                        <a:pt x="35" y="1"/>
                        <a:pt x="35" y="1"/>
                        <a:pt x="0" y="29"/>
                      </a:cubicBezTo>
                      <a:lnTo>
                        <a:pt x="35" y="57"/>
                      </a:lnTo>
                      <a:lnTo>
                        <a:pt x="474" y="234"/>
                      </a:lnTo>
                      <a:lnTo>
                        <a:pt x="502" y="206"/>
                      </a:lnTo>
                      <a:cubicBezTo>
                        <a:pt x="502" y="178"/>
                        <a:pt x="502" y="178"/>
                        <a:pt x="474" y="178"/>
                      </a:cubicBezTo>
                      <a:lnTo>
                        <a:pt x="64"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45" name="Google Shape;637;p37">
                  <a:extLst>
                    <a:ext uri="{FF2B5EF4-FFF2-40B4-BE49-F238E27FC236}">
                      <a16:creationId xmlns:a16="http://schemas.microsoft.com/office/drawing/2014/main" id="{BBAB0F78-DE30-5CCE-EEA6-AF8814E1E147}"/>
                    </a:ext>
                  </a:extLst>
                </p:cNvPr>
                <p:cNvSpPr/>
                <p:nvPr/>
              </p:nvSpPr>
              <p:spPr>
                <a:xfrm>
                  <a:off x="3070740" y="4236435"/>
                  <a:ext cx="9135" cy="37117"/>
                </a:xfrm>
                <a:custGeom>
                  <a:avLst/>
                  <a:gdLst/>
                  <a:ahLst/>
                  <a:cxnLst/>
                  <a:rect l="l" t="t" r="r" b="b"/>
                  <a:pathLst>
                    <a:path w="270" h="1097" extrusionOk="0">
                      <a:moveTo>
                        <a:pt x="29" y="0"/>
                      </a:moveTo>
                      <a:cubicBezTo>
                        <a:pt x="1" y="0"/>
                        <a:pt x="1" y="36"/>
                        <a:pt x="1" y="36"/>
                      </a:cubicBezTo>
                      <a:cubicBezTo>
                        <a:pt x="93" y="389"/>
                        <a:pt x="178" y="708"/>
                        <a:pt x="206" y="1061"/>
                      </a:cubicBezTo>
                      <a:lnTo>
                        <a:pt x="234" y="1097"/>
                      </a:lnTo>
                      <a:cubicBezTo>
                        <a:pt x="270" y="1097"/>
                        <a:pt x="270" y="1061"/>
                        <a:pt x="270" y="1061"/>
                      </a:cubicBezTo>
                      <a:cubicBezTo>
                        <a:pt x="234" y="708"/>
                        <a:pt x="149" y="354"/>
                        <a:pt x="57" y="36"/>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46" name="Google Shape;638;p37">
                  <a:extLst>
                    <a:ext uri="{FF2B5EF4-FFF2-40B4-BE49-F238E27FC236}">
                      <a16:creationId xmlns:a16="http://schemas.microsoft.com/office/drawing/2014/main" id="{168EFC7C-C6EF-13BC-634E-3F7962168593}"/>
                    </a:ext>
                  </a:extLst>
                </p:cNvPr>
                <p:cNvSpPr/>
                <p:nvPr/>
              </p:nvSpPr>
              <p:spPr>
                <a:xfrm>
                  <a:off x="3079842" y="4231630"/>
                  <a:ext cx="10793" cy="37861"/>
                </a:xfrm>
                <a:custGeom>
                  <a:avLst/>
                  <a:gdLst/>
                  <a:ahLst/>
                  <a:cxnLst/>
                  <a:rect l="l" t="t" r="r" b="b"/>
                  <a:pathLst>
                    <a:path w="319" h="1119" extrusionOk="0">
                      <a:moveTo>
                        <a:pt x="29" y="1"/>
                      </a:moveTo>
                      <a:cubicBezTo>
                        <a:pt x="1" y="1"/>
                        <a:pt x="1" y="1"/>
                        <a:pt x="1" y="29"/>
                      </a:cubicBezTo>
                      <a:cubicBezTo>
                        <a:pt x="114" y="383"/>
                        <a:pt x="206" y="736"/>
                        <a:pt x="262" y="1090"/>
                      </a:cubicBezTo>
                      <a:cubicBezTo>
                        <a:pt x="262" y="1118"/>
                        <a:pt x="262" y="1118"/>
                        <a:pt x="291" y="1118"/>
                      </a:cubicBezTo>
                      <a:cubicBezTo>
                        <a:pt x="291" y="1118"/>
                        <a:pt x="319" y="1118"/>
                        <a:pt x="319" y="1090"/>
                      </a:cubicBezTo>
                      <a:cubicBezTo>
                        <a:pt x="262" y="736"/>
                        <a:pt x="177" y="354"/>
                        <a:pt x="5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47" name="Google Shape;639;p37">
                  <a:extLst>
                    <a:ext uri="{FF2B5EF4-FFF2-40B4-BE49-F238E27FC236}">
                      <a16:creationId xmlns:a16="http://schemas.microsoft.com/office/drawing/2014/main" id="{85B8FDC5-AF9E-BAD0-FC8C-FF53979DBD55}"/>
                    </a:ext>
                  </a:extLst>
                </p:cNvPr>
                <p:cNvSpPr/>
                <p:nvPr/>
              </p:nvSpPr>
              <p:spPr>
                <a:xfrm>
                  <a:off x="3088707" y="4227130"/>
                  <a:ext cx="11978" cy="38301"/>
                </a:xfrm>
                <a:custGeom>
                  <a:avLst/>
                  <a:gdLst/>
                  <a:ahLst/>
                  <a:cxnLst/>
                  <a:rect l="l" t="t" r="r" b="b"/>
                  <a:pathLst>
                    <a:path w="354" h="1132" extrusionOk="0">
                      <a:moveTo>
                        <a:pt x="36" y="1"/>
                      </a:moveTo>
                      <a:cubicBezTo>
                        <a:pt x="32" y="1"/>
                        <a:pt x="29" y="4"/>
                        <a:pt x="29" y="13"/>
                      </a:cubicBezTo>
                      <a:cubicBezTo>
                        <a:pt x="0" y="13"/>
                        <a:pt x="0" y="13"/>
                        <a:pt x="0" y="42"/>
                      </a:cubicBezTo>
                      <a:cubicBezTo>
                        <a:pt x="29" y="134"/>
                        <a:pt x="57" y="247"/>
                        <a:pt x="92" y="339"/>
                      </a:cubicBezTo>
                      <a:cubicBezTo>
                        <a:pt x="121" y="395"/>
                        <a:pt x="121" y="452"/>
                        <a:pt x="149" y="516"/>
                      </a:cubicBezTo>
                      <a:cubicBezTo>
                        <a:pt x="149" y="572"/>
                        <a:pt x="177" y="664"/>
                        <a:pt x="177" y="721"/>
                      </a:cubicBezTo>
                      <a:cubicBezTo>
                        <a:pt x="205" y="841"/>
                        <a:pt x="269" y="983"/>
                        <a:pt x="297" y="1103"/>
                      </a:cubicBezTo>
                      <a:lnTo>
                        <a:pt x="326" y="1131"/>
                      </a:lnTo>
                      <a:cubicBezTo>
                        <a:pt x="354" y="1103"/>
                        <a:pt x="354" y="1103"/>
                        <a:pt x="354" y="1075"/>
                      </a:cubicBezTo>
                      <a:cubicBezTo>
                        <a:pt x="326" y="954"/>
                        <a:pt x="269" y="841"/>
                        <a:pt x="234" y="693"/>
                      </a:cubicBezTo>
                      <a:cubicBezTo>
                        <a:pt x="234" y="629"/>
                        <a:pt x="205" y="572"/>
                        <a:pt x="205" y="516"/>
                      </a:cubicBezTo>
                      <a:cubicBezTo>
                        <a:pt x="177" y="452"/>
                        <a:pt x="177" y="395"/>
                        <a:pt x="149" y="339"/>
                      </a:cubicBezTo>
                      <a:cubicBezTo>
                        <a:pt x="121" y="219"/>
                        <a:pt x="92" y="134"/>
                        <a:pt x="57" y="13"/>
                      </a:cubicBezTo>
                      <a:cubicBezTo>
                        <a:pt x="57" y="13"/>
                        <a:pt x="44" y="1"/>
                        <a:pt x="3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48" name="Google Shape;640;p37">
                  <a:extLst>
                    <a:ext uri="{FF2B5EF4-FFF2-40B4-BE49-F238E27FC236}">
                      <a16:creationId xmlns:a16="http://schemas.microsoft.com/office/drawing/2014/main" id="{463B88E0-117E-EE44-619D-BFDDC75B97C2}"/>
                    </a:ext>
                  </a:extLst>
                </p:cNvPr>
                <p:cNvSpPr/>
                <p:nvPr/>
              </p:nvSpPr>
              <p:spPr>
                <a:xfrm>
                  <a:off x="3095643" y="4223510"/>
                  <a:ext cx="14143" cy="38098"/>
                </a:xfrm>
                <a:custGeom>
                  <a:avLst/>
                  <a:gdLst/>
                  <a:ahLst/>
                  <a:cxnLst/>
                  <a:rect l="l" t="t" r="r" b="b"/>
                  <a:pathLst>
                    <a:path w="418" h="1126" extrusionOk="0">
                      <a:moveTo>
                        <a:pt x="29" y="0"/>
                      </a:moveTo>
                      <a:cubicBezTo>
                        <a:pt x="29" y="0"/>
                        <a:pt x="0" y="0"/>
                        <a:pt x="0" y="28"/>
                      </a:cubicBezTo>
                      <a:cubicBezTo>
                        <a:pt x="0" y="64"/>
                        <a:pt x="29" y="120"/>
                        <a:pt x="29" y="149"/>
                      </a:cubicBezTo>
                      <a:cubicBezTo>
                        <a:pt x="121" y="326"/>
                        <a:pt x="177" y="502"/>
                        <a:pt x="241" y="679"/>
                      </a:cubicBezTo>
                      <a:cubicBezTo>
                        <a:pt x="269" y="828"/>
                        <a:pt x="298" y="976"/>
                        <a:pt x="354" y="1090"/>
                      </a:cubicBezTo>
                      <a:cubicBezTo>
                        <a:pt x="354" y="1125"/>
                        <a:pt x="382" y="1125"/>
                        <a:pt x="382" y="1125"/>
                      </a:cubicBezTo>
                      <a:lnTo>
                        <a:pt x="418" y="1125"/>
                      </a:lnTo>
                      <a:lnTo>
                        <a:pt x="418" y="1061"/>
                      </a:lnTo>
                      <a:cubicBezTo>
                        <a:pt x="354" y="948"/>
                        <a:pt x="326" y="800"/>
                        <a:pt x="298" y="679"/>
                      </a:cubicBezTo>
                      <a:cubicBezTo>
                        <a:pt x="241" y="474"/>
                        <a:pt x="177" y="297"/>
                        <a:pt x="92" y="120"/>
                      </a:cubicBezTo>
                      <a:cubicBezTo>
                        <a:pt x="64" y="92"/>
                        <a:pt x="64" y="64"/>
                        <a:pt x="64" y="28"/>
                      </a:cubicBezTo>
                      <a:cubicBezTo>
                        <a:pt x="64" y="28"/>
                        <a:pt x="64" y="0"/>
                        <a:pt x="2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49" name="Google Shape;641;p37">
                  <a:extLst>
                    <a:ext uri="{FF2B5EF4-FFF2-40B4-BE49-F238E27FC236}">
                      <a16:creationId xmlns:a16="http://schemas.microsoft.com/office/drawing/2014/main" id="{9E767E03-2CC3-E34A-E78B-27055F66FFDB}"/>
                    </a:ext>
                  </a:extLst>
                </p:cNvPr>
                <p:cNvSpPr/>
                <p:nvPr/>
              </p:nvSpPr>
              <p:spPr>
                <a:xfrm>
                  <a:off x="3110734" y="4218062"/>
                  <a:ext cx="13906" cy="36339"/>
                </a:xfrm>
                <a:custGeom>
                  <a:avLst/>
                  <a:gdLst/>
                  <a:ahLst/>
                  <a:cxnLst/>
                  <a:rect l="l" t="t" r="r" b="b"/>
                  <a:pathLst>
                    <a:path w="411" h="1074" extrusionOk="0">
                      <a:moveTo>
                        <a:pt x="27" y="0"/>
                      </a:moveTo>
                      <a:cubicBezTo>
                        <a:pt x="19" y="0"/>
                        <a:pt x="10" y="3"/>
                        <a:pt x="0" y="13"/>
                      </a:cubicBezTo>
                      <a:lnTo>
                        <a:pt x="0" y="48"/>
                      </a:lnTo>
                      <a:lnTo>
                        <a:pt x="354" y="1045"/>
                      </a:lnTo>
                      <a:lnTo>
                        <a:pt x="354" y="1074"/>
                      </a:lnTo>
                      <a:lnTo>
                        <a:pt x="382" y="1074"/>
                      </a:lnTo>
                      <a:cubicBezTo>
                        <a:pt x="382" y="1074"/>
                        <a:pt x="410" y="1045"/>
                        <a:pt x="382" y="1045"/>
                      </a:cubicBezTo>
                      <a:lnTo>
                        <a:pt x="57" y="13"/>
                      </a:lnTo>
                      <a:cubicBezTo>
                        <a:pt x="57" y="13"/>
                        <a:pt x="44" y="0"/>
                        <a:pt x="2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50" name="Google Shape;642;p37">
                  <a:extLst>
                    <a:ext uri="{FF2B5EF4-FFF2-40B4-BE49-F238E27FC236}">
                      <a16:creationId xmlns:a16="http://schemas.microsoft.com/office/drawing/2014/main" id="{4AE654FA-5298-76B7-98E9-2D28126B8AED}"/>
                    </a:ext>
                  </a:extLst>
                </p:cNvPr>
                <p:cNvSpPr/>
                <p:nvPr/>
              </p:nvSpPr>
              <p:spPr>
                <a:xfrm>
                  <a:off x="3116689" y="4215592"/>
                  <a:ext cx="17053" cy="35933"/>
                </a:xfrm>
                <a:custGeom>
                  <a:avLst/>
                  <a:gdLst/>
                  <a:ahLst/>
                  <a:cxnLst/>
                  <a:rect l="l" t="t" r="r" b="b"/>
                  <a:pathLst>
                    <a:path w="504" h="1062" extrusionOk="0">
                      <a:moveTo>
                        <a:pt x="1" y="1"/>
                      </a:moveTo>
                      <a:lnTo>
                        <a:pt x="1" y="29"/>
                      </a:lnTo>
                      <a:cubicBezTo>
                        <a:pt x="114" y="206"/>
                        <a:pt x="206" y="354"/>
                        <a:pt x="263" y="531"/>
                      </a:cubicBezTo>
                      <a:cubicBezTo>
                        <a:pt x="291" y="588"/>
                        <a:pt x="291" y="652"/>
                        <a:pt x="326" y="708"/>
                      </a:cubicBezTo>
                      <a:cubicBezTo>
                        <a:pt x="355" y="828"/>
                        <a:pt x="383" y="942"/>
                        <a:pt x="440" y="1034"/>
                      </a:cubicBezTo>
                      <a:cubicBezTo>
                        <a:pt x="440" y="1062"/>
                        <a:pt x="468" y="1062"/>
                        <a:pt x="468" y="1062"/>
                      </a:cubicBezTo>
                      <a:cubicBezTo>
                        <a:pt x="503" y="1062"/>
                        <a:pt x="503" y="1034"/>
                        <a:pt x="503" y="1005"/>
                      </a:cubicBezTo>
                      <a:cubicBezTo>
                        <a:pt x="440" y="913"/>
                        <a:pt x="411" y="793"/>
                        <a:pt x="383" y="708"/>
                      </a:cubicBezTo>
                      <a:cubicBezTo>
                        <a:pt x="355" y="652"/>
                        <a:pt x="355" y="588"/>
                        <a:pt x="326" y="531"/>
                      </a:cubicBezTo>
                      <a:cubicBezTo>
                        <a:pt x="263" y="326"/>
                        <a:pt x="178" y="178"/>
                        <a:pt x="58"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51" name="Google Shape;643;p37">
                  <a:extLst>
                    <a:ext uri="{FF2B5EF4-FFF2-40B4-BE49-F238E27FC236}">
                      <a16:creationId xmlns:a16="http://schemas.microsoft.com/office/drawing/2014/main" id="{3A370D40-4261-941C-4C61-275237260CA4}"/>
                    </a:ext>
                  </a:extLst>
                </p:cNvPr>
                <p:cNvSpPr/>
                <p:nvPr/>
              </p:nvSpPr>
              <p:spPr>
                <a:xfrm>
                  <a:off x="3127720" y="4209603"/>
                  <a:ext cx="21824" cy="34038"/>
                </a:xfrm>
                <a:custGeom>
                  <a:avLst/>
                  <a:gdLst/>
                  <a:ahLst/>
                  <a:cxnLst/>
                  <a:rect l="l" t="t" r="r" b="b"/>
                  <a:pathLst>
                    <a:path w="645" h="1006" extrusionOk="0">
                      <a:moveTo>
                        <a:pt x="29" y="1"/>
                      </a:moveTo>
                      <a:cubicBezTo>
                        <a:pt x="29" y="1"/>
                        <a:pt x="0" y="29"/>
                        <a:pt x="29" y="29"/>
                      </a:cubicBezTo>
                      <a:cubicBezTo>
                        <a:pt x="57" y="121"/>
                        <a:pt x="114" y="178"/>
                        <a:pt x="177" y="234"/>
                      </a:cubicBezTo>
                      <a:cubicBezTo>
                        <a:pt x="234" y="298"/>
                        <a:pt x="262" y="355"/>
                        <a:pt x="290" y="411"/>
                      </a:cubicBezTo>
                      <a:cubicBezTo>
                        <a:pt x="319" y="475"/>
                        <a:pt x="354" y="503"/>
                        <a:pt x="354" y="531"/>
                      </a:cubicBezTo>
                      <a:cubicBezTo>
                        <a:pt x="382" y="560"/>
                        <a:pt x="382" y="588"/>
                        <a:pt x="411" y="616"/>
                      </a:cubicBezTo>
                      <a:cubicBezTo>
                        <a:pt x="411" y="652"/>
                        <a:pt x="439" y="680"/>
                        <a:pt x="467" y="708"/>
                      </a:cubicBezTo>
                      <a:cubicBezTo>
                        <a:pt x="496" y="793"/>
                        <a:pt x="531" y="857"/>
                        <a:pt x="559" y="913"/>
                      </a:cubicBezTo>
                      <a:cubicBezTo>
                        <a:pt x="559" y="942"/>
                        <a:pt x="559" y="1005"/>
                        <a:pt x="616" y="1005"/>
                      </a:cubicBezTo>
                      <a:cubicBezTo>
                        <a:pt x="616" y="1005"/>
                        <a:pt x="644" y="1005"/>
                        <a:pt x="644" y="970"/>
                      </a:cubicBezTo>
                      <a:cubicBezTo>
                        <a:pt x="644" y="970"/>
                        <a:pt x="644" y="942"/>
                        <a:pt x="616" y="942"/>
                      </a:cubicBezTo>
                      <a:lnTo>
                        <a:pt x="616" y="913"/>
                      </a:lnTo>
                      <a:cubicBezTo>
                        <a:pt x="588" y="829"/>
                        <a:pt x="559" y="765"/>
                        <a:pt x="496" y="680"/>
                      </a:cubicBezTo>
                      <a:cubicBezTo>
                        <a:pt x="496" y="652"/>
                        <a:pt x="467" y="616"/>
                        <a:pt x="467" y="588"/>
                      </a:cubicBezTo>
                      <a:cubicBezTo>
                        <a:pt x="439" y="560"/>
                        <a:pt x="439" y="531"/>
                        <a:pt x="411" y="503"/>
                      </a:cubicBezTo>
                      <a:cubicBezTo>
                        <a:pt x="411" y="475"/>
                        <a:pt x="382" y="439"/>
                        <a:pt x="354" y="383"/>
                      </a:cubicBezTo>
                      <a:cubicBezTo>
                        <a:pt x="319" y="326"/>
                        <a:pt x="262" y="263"/>
                        <a:pt x="206" y="206"/>
                      </a:cubicBezTo>
                      <a:cubicBezTo>
                        <a:pt x="142" y="149"/>
                        <a:pt x="114" y="86"/>
                        <a:pt x="5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52" name="Google Shape;644;p37">
                  <a:extLst>
                    <a:ext uri="{FF2B5EF4-FFF2-40B4-BE49-F238E27FC236}">
                      <a16:creationId xmlns:a16="http://schemas.microsoft.com/office/drawing/2014/main" id="{6280F32C-9B87-3B29-5B6C-A82A0041E7C4}"/>
                    </a:ext>
                  </a:extLst>
                </p:cNvPr>
                <p:cNvSpPr/>
                <p:nvPr/>
              </p:nvSpPr>
              <p:spPr>
                <a:xfrm>
                  <a:off x="3135603" y="4204596"/>
                  <a:ext cx="20876" cy="34985"/>
                </a:xfrm>
                <a:custGeom>
                  <a:avLst/>
                  <a:gdLst/>
                  <a:ahLst/>
                  <a:cxnLst/>
                  <a:rect l="l" t="t" r="r" b="b"/>
                  <a:pathLst>
                    <a:path w="617" h="1034" extrusionOk="0">
                      <a:moveTo>
                        <a:pt x="29" y="0"/>
                      </a:moveTo>
                      <a:cubicBezTo>
                        <a:pt x="1" y="29"/>
                        <a:pt x="29" y="57"/>
                        <a:pt x="29" y="57"/>
                      </a:cubicBezTo>
                      <a:cubicBezTo>
                        <a:pt x="86" y="149"/>
                        <a:pt x="149" y="234"/>
                        <a:pt x="206" y="326"/>
                      </a:cubicBezTo>
                      <a:cubicBezTo>
                        <a:pt x="355" y="531"/>
                        <a:pt x="503" y="736"/>
                        <a:pt x="560" y="1005"/>
                      </a:cubicBezTo>
                      <a:lnTo>
                        <a:pt x="588" y="1033"/>
                      </a:lnTo>
                      <a:cubicBezTo>
                        <a:pt x="616" y="1005"/>
                        <a:pt x="616" y="1005"/>
                        <a:pt x="616" y="977"/>
                      </a:cubicBezTo>
                      <a:cubicBezTo>
                        <a:pt x="560" y="736"/>
                        <a:pt x="411" y="503"/>
                        <a:pt x="263" y="269"/>
                      </a:cubicBezTo>
                      <a:cubicBezTo>
                        <a:pt x="206" y="205"/>
                        <a:pt x="149" y="121"/>
                        <a:pt x="86" y="29"/>
                      </a:cubicBezTo>
                      <a:cubicBezTo>
                        <a:pt x="86" y="29"/>
                        <a:pt x="86" y="0"/>
                        <a:pt x="5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53" name="Google Shape;645;p37">
                  <a:extLst>
                    <a:ext uri="{FF2B5EF4-FFF2-40B4-BE49-F238E27FC236}">
                      <a16:creationId xmlns:a16="http://schemas.microsoft.com/office/drawing/2014/main" id="{B26F46EF-F55D-1B89-31CF-7A7275946202}"/>
                    </a:ext>
                  </a:extLst>
                </p:cNvPr>
                <p:cNvSpPr/>
                <p:nvPr/>
              </p:nvSpPr>
              <p:spPr>
                <a:xfrm>
                  <a:off x="3887706" y="4455928"/>
                  <a:ext cx="25884" cy="13906"/>
                </a:xfrm>
                <a:custGeom>
                  <a:avLst/>
                  <a:gdLst/>
                  <a:ahLst/>
                  <a:cxnLst/>
                  <a:rect l="l" t="t" r="r" b="b"/>
                  <a:pathLst>
                    <a:path w="765" h="411" extrusionOk="0">
                      <a:moveTo>
                        <a:pt x="736" y="0"/>
                      </a:moveTo>
                      <a:cubicBezTo>
                        <a:pt x="736" y="0"/>
                        <a:pt x="708" y="0"/>
                        <a:pt x="708" y="29"/>
                      </a:cubicBezTo>
                      <a:cubicBezTo>
                        <a:pt x="581" y="204"/>
                        <a:pt x="366" y="338"/>
                        <a:pt x="161" y="338"/>
                      </a:cubicBezTo>
                      <a:cubicBezTo>
                        <a:pt x="126" y="338"/>
                        <a:pt x="91" y="334"/>
                        <a:pt x="57" y="326"/>
                      </a:cubicBezTo>
                      <a:cubicBezTo>
                        <a:pt x="29" y="326"/>
                        <a:pt x="0" y="354"/>
                        <a:pt x="0" y="354"/>
                      </a:cubicBezTo>
                      <a:cubicBezTo>
                        <a:pt x="0" y="382"/>
                        <a:pt x="29" y="382"/>
                        <a:pt x="29" y="382"/>
                      </a:cubicBezTo>
                      <a:cubicBezTo>
                        <a:pt x="57" y="382"/>
                        <a:pt x="85" y="411"/>
                        <a:pt x="142" y="411"/>
                      </a:cubicBezTo>
                      <a:cubicBezTo>
                        <a:pt x="382" y="411"/>
                        <a:pt x="616" y="269"/>
                        <a:pt x="764" y="57"/>
                      </a:cubicBezTo>
                      <a:cubicBezTo>
                        <a:pt x="764" y="29"/>
                        <a:pt x="764" y="29"/>
                        <a:pt x="73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54" name="Google Shape;646;p37">
                  <a:extLst>
                    <a:ext uri="{FF2B5EF4-FFF2-40B4-BE49-F238E27FC236}">
                      <a16:creationId xmlns:a16="http://schemas.microsoft.com/office/drawing/2014/main" id="{3FC6C8BD-7C74-B79D-769C-CDFE15F31492}"/>
                    </a:ext>
                  </a:extLst>
                </p:cNvPr>
                <p:cNvSpPr/>
                <p:nvPr/>
              </p:nvSpPr>
              <p:spPr>
                <a:xfrm>
                  <a:off x="3562408" y="3847459"/>
                  <a:ext cx="53899" cy="11030"/>
                </a:xfrm>
                <a:custGeom>
                  <a:avLst/>
                  <a:gdLst/>
                  <a:ahLst/>
                  <a:cxnLst/>
                  <a:rect l="l" t="t" r="r" b="b"/>
                  <a:pathLst>
                    <a:path w="1593" h="326" extrusionOk="0">
                      <a:moveTo>
                        <a:pt x="92" y="0"/>
                      </a:moveTo>
                      <a:cubicBezTo>
                        <a:pt x="64" y="0"/>
                        <a:pt x="29" y="36"/>
                        <a:pt x="29" y="64"/>
                      </a:cubicBezTo>
                      <a:cubicBezTo>
                        <a:pt x="0" y="92"/>
                        <a:pt x="29" y="121"/>
                        <a:pt x="64" y="121"/>
                      </a:cubicBezTo>
                      <a:cubicBezTo>
                        <a:pt x="382" y="213"/>
                        <a:pt x="736" y="326"/>
                        <a:pt x="1125" y="326"/>
                      </a:cubicBezTo>
                      <a:cubicBezTo>
                        <a:pt x="1267" y="326"/>
                        <a:pt x="1415" y="297"/>
                        <a:pt x="1564" y="269"/>
                      </a:cubicBezTo>
                      <a:cubicBezTo>
                        <a:pt x="1592" y="269"/>
                        <a:pt x="1592" y="213"/>
                        <a:pt x="1592" y="177"/>
                      </a:cubicBezTo>
                      <a:cubicBezTo>
                        <a:pt x="1592" y="149"/>
                        <a:pt x="1564" y="149"/>
                        <a:pt x="1507" y="149"/>
                      </a:cubicBezTo>
                      <a:cubicBezTo>
                        <a:pt x="1383" y="180"/>
                        <a:pt x="1256" y="193"/>
                        <a:pt x="1127" y="193"/>
                      </a:cubicBezTo>
                      <a:cubicBezTo>
                        <a:pt x="764" y="193"/>
                        <a:pt x="395" y="89"/>
                        <a:pt x="92"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55" name="Google Shape;647;p37">
                  <a:extLst>
                    <a:ext uri="{FF2B5EF4-FFF2-40B4-BE49-F238E27FC236}">
                      <a16:creationId xmlns:a16="http://schemas.microsoft.com/office/drawing/2014/main" id="{94D99AEF-84B1-CEAA-8486-B0E43CBEC847}"/>
                    </a:ext>
                  </a:extLst>
                </p:cNvPr>
                <p:cNvSpPr/>
                <p:nvPr/>
              </p:nvSpPr>
              <p:spPr>
                <a:xfrm>
                  <a:off x="3306034" y="4282858"/>
                  <a:ext cx="553676" cy="577800"/>
                </a:xfrm>
                <a:custGeom>
                  <a:avLst/>
                  <a:gdLst/>
                  <a:ahLst/>
                  <a:cxnLst/>
                  <a:rect l="l" t="t" r="r" b="b"/>
                  <a:pathLst>
                    <a:path w="16364" h="17077" extrusionOk="0">
                      <a:moveTo>
                        <a:pt x="8076" y="0"/>
                      </a:moveTo>
                      <a:cubicBezTo>
                        <a:pt x="6531" y="0"/>
                        <a:pt x="5025" y="643"/>
                        <a:pt x="4012" y="1904"/>
                      </a:cubicBezTo>
                      <a:cubicBezTo>
                        <a:pt x="2335" y="3906"/>
                        <a:pt x="3220" y="6941"/>
                        <a:pt x="1239" y="9006"/>
                      </a:cubicBezTo>
                      <a:cubicBezTo>
                        <a:pt x="977" y="9240"/>
                        <a:pt x="708" y="9480"/>
                        <a:pt x="531" y="9770"/>
                      </a:cubicBezTo>
                      <a:cubicBezTo>
                        <a:pt x="213" y="10244"/>
                        <a:pt x="93" y="10832"/>
                        <a:pt x="64" y="11426"/>
                      </a:cubicBezTo>
                      <a:cubicBezTo>
                        <a:pt x="1" y="12487"/>
                        <a:pt x="64" y="13548"/>
                        <a:pt x="298" y="14581"/>
                      </a:cubicBezTo>
                      <a:cubicBezTo>
                        <a:pt x="680" y="16434"/>
                        <a:pt x="2335" y="16463"/>
                        <a:pt x="4012" y="16732"/>
                      </a:cubicBezTo>
                      <a:cubicBezTo>
                        <a:pt x="5249" y="16904"/>
                        <a:pt x="6492" y="17077"/>
                        <a:pt x="7731" y="17077"/>
                      </a:cubicBezTo>
                      <a:cubicBezTo>
                        <a:pt x="7965" y="17077"/>
                        <a:pt x="8199" y="17070"/>
                        <a:pt x="8433" y="17057"/>
                      </a:cubicBezTo>
                      <a:cubicBezTo>
                        <a:pt x="10230" y="16937"/>
                        <a:pt x="11971" y="16378"/>
                        <a:pt x="13683" y="15819"/>
                      </a:cubicBezTo>
                      <a:cubicBezTo>
                        <a:pt x="13767" y="15784"/>
                        <a:pt x="13888" y="15755"/>
                        <a:pt x="13973" y="15727"/>
                      </a:cubicBezTo>
                      <a:cubicBezTo>
                        <a:pt x="14390" y="15578"/>
                        <a:pt x="14772" y="15430"/>
                        <a:pt x="15097" y="15168"/>
                      </a:cubicBezTo>
                      <a:cubicBezTo>
                        <a:pt x="16364" y="14192"/>
                        <a:pt x="16364" y="11688"/>
                        <a:pt x="15685" y="10365"/>
                      </a:cubicBezTo>
                      <a:cubicBezTo>
                        <a:pt x="15479" y="9947"/>
                        <a:pt x="15126" y="9593"/>
                        <a:pt x="14829" y="9211"/>
                      </a:cubicBezTo>
                      <a:cubicBezTo>
                        <a:pt x="13654" y="7648"/>
                        <a:pt x="13711" y="5879"/>
                        <a:pt x="13442" y="4083"/>
                      </a:cubicBezTo>
                      <a:cubicBezTo>
                        <a:pt x="13209" y="2491"/>
                        <a:pt x="11942" y="1253"/>
                        <a:pt x="10556" y="574"/>
                      </a:cubicBezTo>
                      <a:cubicBezTo>
                        <a:pt x="9766" y="190"/>
                        <a:pt x="8915" y="0"/>
                        <a:pt x="807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56" name="Google Shape;648;p37">
                  <a:extLst>
                    <a:ext uri="{FF2B5EF4-FFF2-40B4-BE49-F238E27FC236}">
                      <a16:creationId xmlns:a16="http://schemas.microsoft.com/office/drawing/2014/main" id="{0FA47920-8524-7E7B-4F77-0999CC73D112}"/>
                    </a:ext>
                  </a:extLst>
                </p:cNvPr>
                <p:cNvSpPr/>
                <p:nvPr/>
              </p:nvSpPr>
              <p:spPr>
                <a:xfrm>
                  <a:off x="3583450" y="4300352"/>
                  <a:ext cx="20878" cy="548655"/>
                </a:xfrm>
                <a:custGeom>
                  <a:avLst/>
                  <a:gdLst/>
                  <a:ahLst/>
                  <a:cxnLst/>
                  <a:rect l="l" t="t" r="r" b="b"/>
                  <a:pathLst>
                    <a:path w="617" h="19370" extrusionOk="0">
                      <a:moveTo>
                        <a:pt x="29" y="0"/>
                      </a:moveTo>
                      <a:cubicBezTo>
                        <a:pt x="1" y="0"/>
                        <a:pt x="1" y="28"/>
                        <a:pt x="1" y="28"/>
                      </a:cubicBezTo>
                      <a:lnTo>
                        <a:pt x="560" y="19334"/>
                      </a:lnTo>
                      <a:lnTo>
                        <a:pt x="588" y="19370"/>
                      </a:lnTo>
                      <a:cubicBezTo>
                        <a:pt x="616" y="19334"/>
                        <a:pt x="616" y="19334"/>
                        <a:pt x="616" y="19306"/>
                      </a:cubicBezTo>
                      <a:lnTo>
                        <a:pt x="58" y="28"/>
                      </a:lnTo>
                      <a:cubicBezTo>
                        <a:pt x="58" y="28"/>
                        <a:pt x="58" y="0"/>
                        <a:pt x="29"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57" name="Google Shape;649;p37">
                  <a:extLst>
                    <a:ext uri="{FF2B5EF4-FFF2-40B4-BE49-F238E27FC236}">
                      <a16:creationId xmlns:a16="http://schemas.microsoft.com/office/drawing/2014/main" id="{770ADA5D-715F-173C-6AF9-4CFAE1CA02C3}"/>
                    </a:ext>
                  </a:extLst>
                </p:cNvPr>
                <p:cNvSpPr/>
                <p:nvPr/>
              </p:nvSpPr>
              <p:spPr>
                <a:xfrm>
                  <a:off x="3328061" y="4302246"/>
                  <a:ext cx="509623" cy="548668"/>
                </a:xfrm>
                <a:custGeom>
                  <a:avLst/>
                  <a:gdLst/>
                  <a:ahLst/>
                  <a:cxnLst/>
                  <a:rect l="l" t="t" r="r" b="b"/>
                  <a:pathLst>
                    <a:path w="15062" h="16216" extrusionOk="0">
                      <a:moveTo>
                        <a:pt x="7429" y="64"/>
                      </a:moveTo>
                      <a:cubicBezTo>
                        <a:pt x="8193" y="64"/>
                        <a:pt x="8992" y="241"/>
                        <a:pt x="9671" y="595"/>
                      </a:cubicBezTo>
                      <a:cubicBezTo>
                        <a:pt x="11143" y="1331"/>
                        <a:pt x="12147" y="2569"/>
                        <a:pt x="12324" y="3892"/>
                      </a:cubicBezTo>
                      <a:cubicBezTo>
                        <a:pt x="12381" y="4245"/>
                        <a:pt x="12409" y="4599"/>
                        <a:pt x="12437" y="4953"/>
                      </a:cubicBezTo>
                      <a:cubicBezTo>
                        <a:pt x="12586" y="6311"/>
                        <a:pt x="12734" y="7577"/>
                        <a:pt x="13590" y="8759"/>
                      </a:cubicBezTo>
                      <a:cubicBezTo>
                        <a:pt x="13675" y="8879"/>
                        <a:pt x="13767" y="8992"/>
                        <a:pt x="13852" y="9112"/>
                      </a:cubicBezTo>
                      <a:cubicBezTo>
                        <a:pt x="14029" y="9346"/>
                        <a:pt x="14241" y="9586"/>
                        <a:pt x="14383" y="9848"/>
                      </a:cubicBezTo>
                      <a:cubicBezTo>
                        <a:pt x="14977" y="11030"/>
                        <a:pt x="15005" y="13414"/>
                        <a:pt x="13852" y="14362"/>
                      </a:cubicBezTo>
                      <a:cubicBezTo>
                        <a:pt x="13534" y="14595"/>
                        <a:pt x="13180" y="14744"/>
                        <a:pt x="12826" y="14857"/>
                      </a:cubicBezTo>
                      <a:cubicBezTo>
                        <a:pt x="12734" y="14892"/>
                        <a:pt x="12650" y="14921"/>
                        <a:pt x="12558" y="14949"/>
                      </a:cubicBezTo>
                      <a:cubicBezTo>
                        <a:pt x="11022" y="15479"/>
                        <a:pt x="9402" y="16010"/>
                        <a:pt x="7754" y="16130"/>
                      </a:cubicBezTo>
                      <a:cubicBezTo>
                        <a:pt x="7549" y="16159"/>
                        <a:pt x="7308" y="16159"/>
                        <a:pt x="7075" y="16159"/>
                      </a:cubicBezTo>
                      <a:cubicBezTo>
                        <a:pt x="5957" y="16159"/>
                        <a:pt x="4804" y="15982"/>
                        <a:pt x="3715" y="15805"/>
                      </a:cubicBezTo>
                      <a:cubicBezTo>
                        <a:pt x="3566" y="15805"/>
                        <a:pt x="3418" y="15777"/>
                        <a:pt x="3276" y="15741"/>
                      </a:cubicBezTo>
                      <a:cubicBezTo>
                        <a:pt x="1861" y="15564"/>
                        <a:pt x="651" y="15387"/>
                        <a:pt x="326" y="13796"/>
                      </a:cubicBezTo>
                      <a:cubicBezTo>
                        <a:pt x="121" y="12826"/>
                        <a:pt x="57" y="11822"/>
                        <a:pt x="121" y="10853"/>
                      </a:cubicBezTo>
                      <a:cubicBezTo>
                        <a:pt x="149" y="10322"/>
                        <a:pt x="234" y="9763"/>
                        <a:pt x="531" y="9289"/>
                      </a:cubicBezTo>
                      <a:cubicBezTo>
                        <a:pt x="651" y="9084"/>
                        <a:pt x="828" y="8936"/>
                        <a:pt x="977" y="8759"/>
                      </a:cubicBezTo>
                      <a:cubicBezTo>
                        <a:pt x="1033" y="8702"/>
                        <a:pt x="1118" y="8638"/>
                        <a:pt x="1182" y="8554"/>
                      </a:cubicBezTo>
                      <a:cubicBezTo>
                        <a:pt x="2123" y="7521"/>
                        <a:pt x="2356" y="6226"/>
                        <a:pt x="2597" y="4988"/>
                      </a:cubicBezTo>
                      <a:cubicBezTo>
                        <a:pt x="2802" y="3835"/>
                        <a:pt x="3007" y="2746"/>
                        <a:pt x="3715" y="1833"/>
                      </a:cubicBezTo>
                      <a:cubicBezTo>
                        <a:pt x="4599" y="708"/>
                        <a:pt x="5957" y="64"/>
                        <a:pt x="7429" y="64"/>
                      </a:cubicBezTo>
                      <a:close/>
                      <a:moveTo>
                        <a:pt x="7429" y="1"/>
                      </a:moveTo>
                      <a:cubicBezTo>
                        <a:pt x="5957" y="1"/>
                        <a:pt x="4571" y="651"/>
                        <a:pt x="3658" y="1805"/>
                      </a:cubicBezTo>
                      <a:cubicBezTo>
                        <a:pt x="2951" y="2717"/>
                        <a:pt x="2745" y="3863"/>
                        <a:pt x="2533" y="4953"/>
                      </a:cubicBezTo>
                      <a:cubicBezTo>
                        <a:pt x="2300" y="6226"/>
                        <a:pt x="2066" y="7492"/>
                        <a:pt x="1118" y="8525"/>
                      </a:cubicBezTo>
                      <a:cubicBezTo>
                        <a:pt x="1062" y="8582"/>
                        <a:pt x="1005" y="8667"/>
                        <a:pt x="942" y="8730"/>
                      </a:cubicBezTo>
                      <a:cubicBezTo>
                        <a:pt x="765" y="8879"/>
                        <a:pt x="623" y="9056"/>
                        <a:pt x="475" y="9261"/>
                      </a:cubicBezTo>
                      <a:cubicBezTo>
                        <a:pt x="177" y="9728"/>
                        <a:pt x="93" y="10322"/>
                        <a:pt x="57" y="10824"/>
                      </a:cubicBezTo>
                      <a:cubicBezTo>
                        <a:pt x="1" y="11822"/>
                        <a:pt x="57" y="12855"/>
                        <a:pt x="269" y="13831"/>
                      </a:cubicBezTo>
                      <a:cubicBezTo>
                        <a:pt x="588" y="15451"/>
                        <a:pt x="1889" y="15628"/>
                        <a:pt x="3276" y="15805"/>
                      </a:cubicBezTo>
                      <a:cubicBezTo>
                        <a:pt x="3418" y="15833"/>
                        <a:pt x="3538" y="15861"/>
                        <a:pt x="3686" y="15861"/>
                      </a:cubicBezTo>
                      <a:cubicBezTo>
                        <a:pt x="4804" y="16038"/>
                        <a:pt x="5929" y="16215"/>
                        <a:pt x="7075" y="16215"/>
                      </a:cubicBezTo>
                      <a:cubicBezTo>
                        <a:pt x="7308" y="16215"/>
                        <a:pt x="7549" y="16215"/>
                        <a:pt x="7754" y="16187"/>
                      </a:cubicBezTo>
                      <a:cubicBezTo>
                        <a:pt x="9431" y="16067"/>
                        <a:pt x="11022" y="15536"/>
                        <a:pt x="12586" y="15005"/>
                      </a:cubicBezTo>
                      <a:cubicBezTo>
                        <a:pt x="12678" y="14977"/>
                        <a:pt x="12763" y="14949"/>
                        <a:pt x="12855" y="14921"/>
                      </a:cubicBezTo>
                      <a:cubicBezTo>
                        <a:pt x="13208" y="14800"/>
                        <a:pt x="13562" y="14652"/>
                        <a:pt x="13888" y="14390"/>
                      </a:cubicBezTo>
                      <a:cubicBezTo>
                        <a:pt x="15062" y="13442"/>
                        <a:pt x="15034" y="11001"/>
                        <a:pt x="14446" y="9820"/>
                      </a:cubicBezTo>
                      <a:cubicBezTo>
                        <a:pt x="14298" y="9551"/>
                        <a:pt x="14093" y="9289"/>
                        <a:pt x="13916" y="9056"/>
                      </a:cubicBezTo>
                      <a:cubicBezTo>
                        <a:pt x="13824" y="8964"/>
                        <a:pt x="13711" y="8844"/>
                        <a:pt x="13647" y="8730"/>
                      </a:cubicBezTo>
                      <a:cubicBezTo>
                        <a:pt x="12763" y="7577"/>
                        <a:pt x="12650" y="6283"/>
                        <a:pt x="12501" y="4953"/>
                      </a:cubicBezTo>
                      <a:cubicBezTo>
                        <a:pt x="12473" y="4599"/>
                        <a:pt x="12437" y="4245"/>
                        <a:pt x="12381" y="3892"/>
                      </a:cubicBezTo>
                      <a:cubicBezTo>
                        <a:pt x="12204" y="2540"/>
                        <a:pt x="11199" y="1302"/>
                        <a:pt x="9700" y="567"/>
                      </a:cubicBezTo>
                      <a:cubicBezTo>
                        <a:pt x="8992" y="213"/>
                        <a:pt x="8228" y="1"/>
                        <a:pt x="742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58" name="Google Shape;650;p37">
                  <a:extLst>
                    <a:ext uri="{FF2B5EF4-FFF2-40B4-BE49-F238E27FC236}">
                      <a16:creationId xmlns:a16="http://schemas.microsoft.com/office/drawing/2014/main" id="{DC0C6F90-2C4B-BDE6-8F4A-54F8BC6A27FB}"/>
                    </a:ext>
                  </a:extLst>
                </p:cNvPr>
                <p:cNvSpPr/>
                <p:nvPr/>
              </p:nvSpPr>
              <p:spPr>
                <a:xfrm>
                  <a:off x="3734024" y="4439890"/>
                  <a:ext cx="7951" cy="38098"/>
                </a:xfrm>
                <a:custGeom>
                  <a:avLst/>
                  <a:gdLst/>
                  <a:ahLst/>
                  <a:cxnLst/>
                  <a:rect l="l" t="t" r="r" b="b"/>
                  <a:pathLst>
                    <a:path w="235" h="1126" extrusionOk="0">
                      <a:moveTo>
                        <a:pt x="29" y="0"/>
                      </a:moveTo>
                      <a:cubicBezTo>
                        <a:pt x="1" y="0"/>
                        <a:pt x="1" y="36"/>
                        <a:pt x="1" y="36"/>
                      </a:cubicBezTo>
                      <a:cubicBezTo>
                        <a:pt x="121" y="390"/>
                        <a:pt x="178" y="743"/>
                        <a:pt x="149" y="1097"/>
                      </a:cubicBezTo>
                      <a:lnTo>
                        <a:pt x="178" y="1125"/>
                      </a:lnTo>
                      <a:cubicBezTo>
                        <a:pt x="206" y="1125"/>
                        <a:pt x="206" y="1097"/>
                        <a:pt x="206" y="1097"/>
                      </a:cubicBezTo>
                      <a:cubicBezTo>
                        <a:pt x="234" y="708"/>
                        <a:pt x="178" y="354"/>
                        <a:pt x="57" y="36"/>
                      </a:cubicBezTo>
                      <a:cubicBezTo>
                        <a:pt x="57" y="0"/>
                        <a:pt x="29" y="0"/>
                        <a:pt x="29"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59" name="Google Shape;651;p37">
                  <a:extLst>
                    <a:ext uri="{FF2B5EF4-FFF2-40B4-BE49-F238E27FC236}">
                      <a16:creationId xmlns:a16="http://schemas.microsoft.com/office/drawing/2014/main" id="{98A9FF4E-B137-7BCA-9DD4-388CC10209E0}"/>
                    </a:ext>
                  </a:extLst>
                </p:cNvPr>
                <p:cNvSpPr/>
                <p:nvPr/>
              </p:nvSpPr>
              <p:spPr>
                <a:xfrm>
                  <a:off x="3740960" y="4494940"/>
                  <a:ext cx="31873" cy="91727"/>
                </a:xfrm>
                <a:custGeom>
                  <a:avLst/>
                  <a:gdLst/>
                  <a:ahLst/>
                  <a:cxnLst/>
                  <a:rect l="l" t="t" r="r" b="b"/>
                  <a:pathLst>
                    <a:path w="942" h="2711" extrusionOk="0">
                      <a:moveTo>
                        <a:pt x="57" y="1"/>
                      </a:moveTo>
                      <a:lnTo>
                        <a:pt x="29" y="29"/>
                      </a:lnTo>
                      <a:cubicBezTo>
                        <a:pt x="1" y="970"/>
                        <a:pt x="298" y="1946"/>
                        <a:pt x="913" y="2682"/>
                      </a:cubicBezTo>
                      <a:lnTo>
                        <a:pt x="913" y="2710"/>
                      </a:lnTo>
                      <a:lnTo>
                        <a:pt x="942" y="2710"/>
                      </a:lnTo>
                      <a:lnTo>
                        <a:pt x="942" y="2653"/>
                      </a:lnTo>
                      <a:cubicBezTo>
                        <a:pt x="355" y="1911"/>
                        <a:pt x="57" y="970"/>
                        <a:pt x="93" y="29"/>
                      </a:cubicBezTo>
                      <a:cubicBezTo>
                        <a:pt x="93" y="29"/>
                        <a:pt x="93" y="1"/>
                        <a:pt x="57"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60" name="Google Shape;652;p37">
                  <a:extLst>
                    <a:ext uri="{FF2B5EF4-FFF2-40B4-BE49-F238E27FC236}">
                      <a16:creationId xmlns:a16="http://schemas.microsoft.com/office/drawing/2014/main" id="{39D055C2-7682-29E8-28AB-8F3848182B43}"/>
                    </a:ext>
                  </a:extLst>
                </p:cNvPr>
                <p:cNvSpPr/>
                <p:nvPr/>
              </p:nvSpPr>
              <p:spPr>
                <a:xfrm>
                  <a:off x="3433866" y="4522720"/>
                  <a:ext cx="9846" cy="38064"/>
                </a:xfrm>
                <a:custGeom>
                  <a:avLst/>
                  <a:gdLst/>
                  <a:ahLst/>
                  <a:cxnLst/>
                  <a:rect l="l" t="t" r="r" b="b"/>
                  <a:pathLst>
                    <a:path w="291" h="1125" extrusionOk="0">
                      <a:moveTo>
                        <a:pt x="262" y="0"/>
                      </a:moveTo>
                      <a:cubicBezTo>
                        <a:pt x="234" y="0"/>
                        <a:pt x="234" y="0"/>
                        <a:pt x="234" y="28"/>
                      </a:cubicBezTo>
                      <a:cubicBezTo>
                        <a:pt x="206" y="382"/>
                        <a:pt x="149" y="736"/>
                        <a:pt x="0" y="1061"/>
                      </a:cubicBezTo>
                      <a:lnTo>
                        <a:pt x="0" y="1125"/>
                      </a:lnTo>
                      <a:lnTo>
                        <a:pt x="29" y="1125"/>
                      </a:lnTo>
                      <a:cubicBezTo>
                        <a:pt x="29" y="1125"/>
                        <a:pt x="29" y="1090"/>
                        <a:pt x="57" y="1090"/>
                      </a:cubicBezTo>
                      <a:cubicBezTo>
                        <a:pt x="206" y="771"/>
                        <a:pt x="262" y="382"/>
                        <a:pt x="291" y="28"/>
                      </a:cubicBezTo>
                      <a:cubicBezTo>
                        <a:pt x="291" y="0"/>
                        <a:pt x="291" y="0"/>
                        <a:pt x="262"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61" name="Google Shape;653;p37">
                  <a:extLst>
                    <a:ext uri="{FF2B5EF4-FFF2-40B4-BE49-F238E27FC236}">
                      <a16:creationId xmlns:a16="http://schemas.microsoft.com/office/drawing/2014/main" id="{7E799A43-7A7F-4005-5685-D562CDEB14E5}"/>
                    </a:ext>
                  </a:extLst>
                </p:cNvPr>
                <p:cNvSpPr/>
                <p:nvPr/>
              </p:nvSpPr>
              <p:spPr>
                <a:xfrm>
                  <a:off x="3446791" y="4559567"/>
                  <a:ext cx="5075" cy="21113"/>
                </a:xfrm>
                <a:custGeom>
                  <a:avLst/>
                  <a:gdLst/>
                  <a:ahLst/>
                  <a:cxnLst/>
                  <a:rect l="l" t="t" r="r" b="b"/>
                  <a:pathLst>
                    <a:path w="150" h="624" extrusionOk="0">
                      <a:moveTo>
                        <a:pt x="121" y="1"/>
                      </a:moveTo>
                      <a:cubicBezTo>
                        <a:pt x="121" y="1"/>
                        <a:pt x="85" y="1"/>
                        <a:pt x="85" y="36"/>
                      </a:cubicBezTo>
                      <a:lnTo>
                        <a:pt x="1" y="595"/>
                      </a:lnTo>
                      <a:cubicBezTo>
                        <a:pt x="1" y="623"/>
                        <a:pt x="29" y="623"/>
                        <a:pt x="29" y="623"/>
                      </a:cubicBezTo>
                      <a:lnTo>
                        <a:pt x="57" y="623"/>
                      </a:lnTo>
                      <a:lnTo>
                        <a:pt x="149" y="36"/>
                      </a:lnTo>
                      <a:cubicBezTo>
                        <a:pt x="149" y="36"/>
                        <a:pt x="149" y="1"/>
                        <a:pt x="121"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grpSp>
        </p:grpSp>
        <p:grpSp>
          <p:nvGrpSpPr>
            <p:cNvPr id="13" name="Google Shape;654;p37">
              <a:extLst>
                <a:ext uri="{FF2B5EF4-FFF2-40B4-BE49-F238E27FC236}">
                  <a16:creationId xmlns:a16="http://schemas.microsoft.com/office/drawing/2014/main" id="{8ED293B6-1091-1F8F-55B3-07F526E022F0}"/>
                </a:ext>
              </a:extLst>
            </p:cNvPr>
            <p:cNvGrpSpPr/>
            <p:nvPr/>
          </p:nvGrpSpPr>
          <p:grpSpPr>
            <a:xfrm>
              <a:off x="8567598" y="4153050"/>
              <a:ext cx="360759" cy="258297"/>
              <a:chOff x="4992850" y="4345375"/>
              <a:chExt cx="607336" cy="638400"/>
            </a:xfrm>
          </p:grpSpPr>
          <p:sp>
            <p:nvSpPr>
              <p:cNvPr id="14" name="Google Shape;655;p37">
                <a:extLst>
                  <a:ext uri="{FF2B5EF4-FFF2-40B4-BE49-F238E27FC236}">
                    <a16:creationId xmlns:a16="http://schemas.microsoft.com/office/drawing/2014/main" id="{D1FA0894-7AB4-B704-0A28-E84ED1697B41}"/>
                  </a:ext>
                </a:extLst>
              </p:cNvPr>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sp>
            <p:nvSpPr>
              <p:cNvPr id="15" name="Google Shape;656;p37">
                <a:extLst>
                  <a:ext uri="{FF2B5EF4-FFF2-40B4-BE49-F238E27FC236}">
                    <a16:creationId xmlns:a16="http://schemas.microsoft.com/office/drawing/2014/main" id="{D7C5526C-D391-CB26-7AFD-E1BB105E25F9}"/>
                  </a:ext>
                </a:extLst>
              </p:cNvPr>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433849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additive="base">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 calcmode="lin" valueType="num">
                                      <p:cBhvr additive="base">
                                        <p:cTn id="2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 calcmode="lin" valueType="num">
                                      <p:cBhvr additive="base">
                                        <p:cTn id="2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 calcmode="lin" valueType="num">
                                      <p:cBhvr additive="base">
                                        <p:cTn id="3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 calcmode="lin" valueType="num">
                                      <p:cBhvr additive="base">
                                        <p:cTn id="4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713ED-0E89-89DC-DDDD-93B29779D550}"/>
              </a:ext>
            </a:extLst>
          </p:cNvPr>
          <p:cNvSpPr>
            <a:spLocks noGrp="1"/>
          </p:cNvSpPr>
          <p:nvPr>
            <p:ph type="title"/>
          </p:nvPr>
        </p:nvSpPr>
        <p:spPr>
          <a:xfrm>
            <a:off x="616581" y="465154"/>
            <a:ext cx="3219438" cy="627665"/>
          </a:xfrm>
        </p:spPr>
        <p:txBody>
          <a:bodyPr/>
          <a:lstStyle/>
          <a:p>
            <a:r>
              <a:rPr lang="en-US" sz="3200" dirty="0"/>
              <a:t>Main Function</a:t>
            </a:r>
          </a:p>
        </p:txBody>
      </p:sp>
      <p:pic>
        <p:nvPicPr>
          <p:cNvPr id="4" name="Picture 3">
            <a:extLst>
              <a:ext uri="{FF2B5EF4-FFF2-40B4-BE49-F238E27FC236}">
                <a16:creationId xmlns:a16="http://schemas.microsoft.com/office/drawing/2014/main" id="{1B152951-9214-5B46-9085-A878272F6682}"/>
              </a:ext>
            </a:extLst>
          </p:cNvPr>
          <p:cNvPicPr>
            <a:picLocks noChangeAspect="1"/>
          </p:cNvPicPr>
          <p:nvPr/>
        </p:nvPicPr>
        <p:blipFill>
          <a:blip r:embed="rId2"/>
          <a:stretch>
            <a:fillRect/>
          </a:stretch>
        </p:blipFill>
        <p:spPr>
          <a:xfrm>
            <a:off x="616581" y="2141034"/>
            <a:ext cx="7824439" cy="2813330"/>
          </a:xfrm>
          <a:prstGeom prst="rect">
            <a:avLst/>
          </a:prstGeom>
        </p:spPr>
      </p:pic>
      <p:sp>
        <p:nvSpPr>
          <p:cNvPr id="5" name="TextBox 4">
            <a:extLst>
              <a:ext uri="{FF2B5EF4-FFF2-40B4-BE49-F238E27FC236}">
                <a16:creationId xmlns:a16="http://schemas.microsoft.com/office/drawing/2014/main" id="{9836BC34-C718-4985-9673-A8E3438356A8}"/>
              </a:ext>
            </a:extLst>
          </p:cNvPr>
          <p:cNvSpPr txBox="1"/>
          <p:nvPr/>
        </p:nvSpPr>
        <p:spPr>
          <a:xfrm>
            <a:off x="616581" y="971483"/>
            <a:ext cx="7219009" cy="1169551"/>
          </a:xfrm>
          <a:prstGeom prst="rect">
            <a:avLst/>
          </a:prstGeom>
          <a:noFill/>
        </p:spPr>
        <p:txBody>
          <a:bodyPr wrap="square" rtlCol="0">
            <a:spAutoFit/>
          </a:bodyPr>
          <a:lstStyle/>
          <a:p>
            <a:r>
              <a:rPr lang="en-US" dirty="0"/>
              <a:t>The logic of the main function is to:</a:t>
            </a:r>
          </a:p>
          <a:p>
            <a:pPr marL="342900" indent="-342900">
              <a:buAutoNum type="arabicParenR"/>
            </a:pPr>
            <a:r>
              <a:rPr lang="en-US" dirty="0"/>
              <a:t>first define the bar struct pointer</a:t>
            </a:r>
          </a:p>
          <a:p>
            <a:pPr marL="342900" indent="-342900">
              <a:buAutoNum type="arabicParenR"/>
            </a:pPr>
            <a:r>
              <a:rPr lang="en-US" dirty="0"/>
              <a:t>infinity asking of the user buttons </a:t>
            </a:r>
            <a:r>
              <a:rPr lang="en-US" dirty="0" err="1"/>
              <a:t>wether</a:t>
            </a:r>
            <a:r>
              <a:rPr lang="en-US" dirty="0"/>
              <a:t> left arrow or right arrow and handle it</a:t>
            </a:r>
          </a:p>
          <a:p>
            <a:pPr marL="342900" indent="-342900">
              <a:buAutoNum type="arabicParenR"/>
            </a:pPr>
            <a:r>
              <a:rPr lang="en-US" dirty="0"/>
              <a:t>If user enters any another character , the program prints final message and finished</a:t>
            </a:r>
          </a:p>
          <a:p>
            <a:r>
              <a:rPr lang="en-US" b="1" dirty="0">
                <a:solidFill>
                  <a:schemeClr val="accent2">
                    <a:lumMod val="50000"/>
                  </a:schemeClr>
                </a:solidFill>
              </a:rPr>
              <a:t>SUCCESSFULLY</a:t>
            </a:r>
            <a:r>
              <a:rPr lang="en-US" dirty="0"/>
              <a:t>  </a:t>
            </a:r>
          </a:p>
        </p:txBody>
      </p:sp>
    </p:spTree>
    <p:extLst>
      <p:ext uri="{BB962C8B-B14F-4D97-AF65-F5344CB8AC3E}">
        <p14:creationId xmlns:p14="http://schemas.microsoft.com/office/powerpoint/2010/main" val="16914075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80">
                                          <p:stCondLst>
                                            <p:cond delay="0"/>
                                          </p:stCondLst>
                                        </p:cTn>
                                        <p:tgtEl>
                                          <p:spTgt spid="4"/>
                                        </p:tgtEl>
                                      </p:cBhvr>
                                    </p:animEffect>
                                    <p:anim calcmode="lin" valueType="num">
                                      <p:cBhvr>
                                        <p:cTn id="2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5" dur="26">
                                          <p:stCondLst>
                                            <p:cond delay="650"/>
                                          </p:stCondLst>
                                        </p:cTn>
                                        <p:tgtEl>
                                          <p:spTgt spid="4"/>
                                        </p:tgtEl>
                                      </p:cBhvr>
                                      <p:to x="100000" y="60000"/>
                                    </p:animScale>
                                    <p:animScale>
                                      <p:cBhvr>
                                        <p:cTn id="26" dur="166" decel="50000">
                                          <p:stCondLst>
                                            <p:cond delay="676"/>
                                          </p:stCondLst>
                                        </p:cTn>
                                        <p:tgtEl>
                                          <p:spTgt spid="4"/>
                                        </p:tgtEl>
                                      </p:cBhvr>
                                      <p:to x="100000" y="100000"/>
                                    </p:animScale>
                                    <p:animScale>
                                      <p:cBhvr>
                                        <p:cTn id="27" dur="26">
                                          <p:stCondLst>
                                            <p:cond delay="1312"/>
                                          </p:stCondLst>
                                        </p:cTn>
                                        <p:tgtEl>
                                          <p:spTgt spid="4"/>
                                        </p:tgtEl>
                                      </p:cBhvr>
                                      <p:to x="100000" y="80000"/>
                                    </p:animScale>
                                    <p:animScale>
                                      <p:cBhvr>
                                        <p:cTn id="28" dur="166" decel="50000">
                                          <p:stCondLst>
                                            <p:cond delay="1338"/>
                                          </p:stCondLst>
                                        </p:cTn>
                                        <p:tgtEl>
                                          <p:spTgt spid="4"/>
                                        </p:tgtEl>
                                      </p:cBhvr>
                                      <p:to x="100000" y="100000"/>
                                    </p:animScale>
                                    <p:animScale>
                                      <p:cBhvr>
                                        <p:cTn id="29" dur="26">
                                          <p:stCondLst>
                                            <p:cond delay="1642"/>
                                          </p:stCondLst>
                                        </p:cTn>
                                        <p:tgtEl>
                                          <p:spTgt spid="4"/>
                                        </p:tgtEl>
                                      </p:cBhvr>
                                      <p:to x="100000" y="90000"/>
                                    </p:animScale>
                                    <p:animScale>
                                      <p:cBhvr>
                                        <p:cTn id="30" dur="166" decel="50000">
                                          <p:stCondLst>
                                            <p:cond delay="1668"/>
                                          </p:stCondLst>
                                        </p:cTn>
                                        <p:tgtEl>
                                          <p:spTgt spid="4"/>
                                        </p:tgtEl>
                                      </p:cBhvr>
                                      <p:to x="100000" y="100000"/>
                                    </p:animScale>
                                    <p:animScale>
                                      <p:cBhvr>
                                        <p:cTn id="31" dur="26">
                                          <p:stCondLst>
                                            <p:cond delay="1808"/>
                                          </p:stCondLst>
                                        </p:cTn>
                                        <p:tgtEl>
                                          <p:spTgt spid="4"/>
                                        </p:tgtEl>
                                      </p:cBhvr>
                                      <p:to x="100000" y="95000"/>
                                    </p:animScale>
                                    <p:animScale>
                                      <p:cBhvr>
                                        <p:cTn id="32"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033"/>
        <p:cNvGrpSpPr/>
        <p:nvPr/>
      </p:nvGrpSpPr>
      <p:grpSpPr>
        <a:xfrm>
          <a:off x="0" y="0"/>
          <a:ext cx="0" cy="0"/>
          <a:chOff x="0" y="0"/>
          <a:chExt cx="0" cy="0"/>
        </a:xfrm>
      </p:grpSpPr>
      <p:sp>
        <p:nvSpPr>
          <p:cNvPr id="2" name="TextBox 1">
            <a:extLst>
              <a:ext uri="{FF2B5EF4-FFF2-40B4-BE49-F238E27FC236}">
                <a16:creationId xmlns:a16="http://schemas.microsoft.com/office/drawing/2014/main" id="{455EA90D-DDEC-16D8-1D6A-F9CD7E0C36BB}"/>
              </a:ext>
            </a:extLst>
          </p:cNvPr>
          <p:cNvSpPr txBox="1"/>
          <p:nvPr/>
        </p:nvSpPr>
        <p:spPr>
          <a:xfrm>
            <a:off x="1879596" y="1540632"/>
            <a:ext cx="5384807" cy="523220"/>
          </a:xfrm>
          <a:prstGeom prst="rect">
            <a:avLst/>
          </a:prstGeom>
          <a:noFill/>
        </p:spPr>
        <p:txBody>
          <a:bodyPr wrap="none" rtlCol="0">
            <a:spAutoFit/>
          </a:bodyPr>
          <a:lstStyle/>
          <a:p>
            <a:pPr algn="ctr"/>
            <a:r>
              <a:rPr lang="en-US" dirty="0">
                <a:solidFill>
                  <a:schemeClr val="bg1"/>
                </a:solidFill>
              </a:rPr>
              <a:t>Our slogan</a:t>
            </a:r>
          </a:p>
          <a:p>
            <a:r>
              <a:rPr lang="en-US" dirty="0">
                <a:solidFill>
                  <a:schemeClr val="bg1"/>
                </a:solidFill>
              </a:rPr>
              <a:t>“The programmer who can’t write assembly is not a programmer”</a:t>
            </a:r>
          </a:p>
        </p:txBody>
      </p:sp>
      <p:sp>
        <p:nvSpPr>
          <p:cNvPr id="3" name="TextBox 2">
            <a:extLst>
              <a:ext uri="{FF2B5EF4-FFF2-40B4-BE49-F238E27FC236}">
                <a16:creationId xmlns:a16="http://schemas.microsoft.com/office/drawing/2014/main" id="{6E4A61DA-7B6C-6955-D326-FB5DD988E7AB}"/>
              </a:ext>
            </a:extLst>
          </p:cNvPr>
          <p:cNvSpPr txBox="1"/>
          <p:nvPr/>
        </p:nvSpPr>
        <p:spPr>
          <a:xfrm>
            <a:off x="2661424" y="2326887"/>
            <a:ext cx="3724096" cy="923330"/>
          </a:xfrm>
          <a:prstGeom prst="rect">
            <a:avLst/>
          </a:prstGeom>
          <a:noFill/>
        </p:spPr>
        <p:txBody>
          <a:bodyPr wrap="none" rtlCol="0">
            <a:spAutoFit/>
          </a:bodyPr>
          <a:lstStyle/>
          <a:p>
            <a:r>
              <a:rPr lang="en-US" sz="5400" dirty="0">
                <a:solidFill>
                  <a:schemeClr val="bg1"/>
                </a:solidFill>
              </a:rPr>
              <a:t>Thank You!</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wipe(down)">
                                      <p:cBhvr>
                                        <p:cTn id="14" dur="580">
                                          <p:stCondLst>
                                            <p:cond delay="0"/>
                                          </p:stCondLst>
                                        </p:cTn>
                                        <p:tgtEl>
                                          <p:spTgt spid="2">
                                            <p:txEl>
                                              <p:pRg st="1" end="1"/>
                                            </p:txEl>
                                          </p:spTgt>
                                        </p:tgtEl>
                                      </p:cBhvr>
                                    </p:animEffect>
                                    <p:anim calcmode="lin" valueType="num">
                                      <p:cBhvr>
                                        <p:cTn id="15"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2">
                                            <p:txEl>
                                              <p:pRg st="1" end="1"/>
                                            </p:txEl>
                                          </p:spTgt>
                                        </p:tgtEl>
                                      </p:cBhvr>
                                      <p:to x="100000" y="60000"/>
                                    </p:animScale>
                                    <p:animScale>
                                      <p:cBhvr>
                                        <p:cTn id="21" dur="166" decel="50000">
                                          <p:stCondLst>
                                            <p:cond delay="676"/>
                                          </p:stCondLst>
                                        </p:cTn>
                                        <p:tgtEl>
                                          <p:spTgt spid="2">
                                            <p:txEl>
                                              <p:pRg st="1" end="1"/>
                                            </p:txEl>
                                          </p:spTgt>
                                        </p:tgtEl>
                                      </p:cBhvr>
                                      <p:to x="100000" y="100000"/>
                                    </p:animScale>
                                    <p:animScale>
                                      <p:cBhvr>
                                        <p:cTn id="22" dur="26">
                                          <p:stCondLst>
                                            <p:cond delay="1312"/>
                                          </p:stCondLst>
                                        </p:cTn>
                                        <p:tgtEl>
                                          <p:spTgt spid="2">
                                            <p:txEl>
                                              <p:pRg st="1" end="1"/>
                                            </p:txEl>
                                          </p:spTgt>
                                        </p:tgtEl>
                                      </p:cBhvr>
                                      <p:to x="100000" y="80000"/>
                                    </p:animScale>
                                    <p:animScale>
                                      <p:cBhvr>
                                        <p:cTn id="23" dur="166" decel="50000">
                                          <p:stCondLst>
                                            <p:cond delay="1338"/>
                                          </p:stCondLst>
                                        </p:cTn>
                                        <p:tgtEl>
                                          <p:spTgt spid="2">
                                            <p:txEl>
                                              <p:pRg st="1" end="1"/>
                                            </p:txEl>
                                          </p:spTgt>
                                        </p:tgtEl>
                                      </p:cBhvr>
                                      <p:to x="100000" y="100000"/>
                                    </p:animScale>
                                    <p:animScale>
                                      <p:cBhvr>
                                        <p:cTn id="24" dur="26">
                                          <p:stCondLst>
                                            <p:cond delay="1642"/>
                                          </p:stCondLst>
                                        </p:cTn>
                                        <p:tgtEl>
                                          <p:spTgt spid="2">
                                            <p:txEl>
                                              <p:pRg st="1" end="1"/>
                                            </p:txEl>
                                          </p:spTgt>
                                        </p:tgtEl>
                                      </p:cBhvr>
                                      <p:to x="100000" y="90000"/>
                                    </p:animScale>
                                    <p:animScale>
                                      <p:cBhvr>
                                        <p:cTn id="25" dur="166" decel="50000">
                                          <p:stCondLst>
                                            <p:cond delay="1668"/>
                                          </p:stCondLst>
                                        </p:cTn>
                                        <p:tgtEl>
                                          <p:spTgt spid="2">
                                            <p:txEl>
                                              <p:pRg st="1" end="1"/>
                                            </p:txEl>
                                          </p:spTgt>
                                        </p:tgtEl>
                                      </p:cBhvr>
                                      <p:to x="100000" y="100000"/>
                                    </p:animScale>
                                    <p:animScale>
                                      <p:cBhvr>
                                        <p:cTn id="26" dur="26">
                                          <p:stCondLst>
                                            <p:cond delay="1808"/>
                                          </p:stCondLst>
                                        </p:cTn>
                                        <p:tgtEl>
                                          <p:spTgt spid="2">
                                            <p:txEl>
                                              <p:pRg st="1" end="1"/>
                                            </p:txEl>
                                          </p:spTgt>
                                        </p:tgtEl>
                                      </p:cBhvr>
                                      <p:to x="100000" y="95000"/>
                                    </p:animScale>
                                    <p:animScale>
                                      <p:cBhvr>
                                        <p:cTn id="27" dur="166" decel="50000">
                                          <p:stCondLst>
                                            <p:cond delay="1834"/>
                                          </p:stCondLst>
                                        </p:cTn>
                                        <p:tgtEl>
                                          <p:spTgt spid="2">
                                            <p:txEl>
                                              <p:pRg st="1" end="1"/>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grpSp>
        <p:nvGrpSpPr>
          <p:cNvPr id="677" name="Google Shape;677;p39"/>
          <p:cNvGrpSpPr/>
          <p:nvPr/>
        </p:nvGrpSpPr>
        <p:grpSpPr>
          <a:xfrm flipH="1">
            <a:off x="6126500" y="838493"/>
            <a:ext cx="2697874" cy="3765515"/>
            <a:chOff x="-5808398" y="445034"/>
            <a:chExt cx="2883268" cy="4024276"/>
          </a:xfrm>
        </p:grpSpPr>
        <p:sp>
          <p:nvSpPr>
            <p:cNvPr id="678" name="Google Shape;678;p39"/>
            <p:cNvSpPr/>
            <p:nvPr/>
          </p:nvSpPr>
          <p:spPr>
            <a:xfrm rot="2744938">
              <a:off x="-3819530" y="1542726"/>
              <a:ext cx="754654" cy="708578"/>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9"/>
            <p:cNvSpPr/>
            <p:nvPr/>
          </p:nvSpPr>
          <p:spPr>
            <a:xfrm rot="6300017">
              <a:off x="-5588098" y="1340012"/>
              <a:ext cx="2259327" cy="2189777"/>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39"/>
            <p:cNvGrpSpPr/>
            <p:nvPr/>
          </p:nvGrpSpPr>
          <p:grpSpPr>
            <a:xfrm>
              <a:off x="-5163380" y="1291096"/>
              <a:ext cx="1547505" cy="3178214"/>
              <a:chOff x="-2207555" y="876296"/>
              <a:chExt cx="1547505" cy="3178214"/>
            </a:xfrm>
          </p:grpSpPr>
          <p:grpSp>
            <p:nvGrpSpPr>
              <p:cNvPr id="681" name="Google Shape;681;p39"/>
              <p:cNvGrpSpPr/>
              <p:nvPr/>
            </p:nvGrpSpPr>
            <p:grpSpPr>
              <a:xfrm>
                <a:off x="-2207555" y="876296"/>
                <a:ext cx="1547505" cy="3178214"/>
                <a:chOff x="-6810083" y="-1297691"/>
                <a:chExt cx="5037450" cy="10345749"/>
              </a:xfrm>
            </p:grpSpPr>
            <p:sp>
              <p:nvSpPr>
                <p:cNvPr id="682" name="Google Shape;682;p39"/>
                <p:cNvSpPr/>
                <p:nvPr/>
              </p:nvSpPr>
              <p:spPr>
                <a:xfrm>
                  <a:off x="-5891066" y="-605503"/>
                  <a:ext cx="3025992" cy="1331357"/>
                </a:xfrm>
                <a:custGeom>
                  <a:avLst/>
                  <a:gdLst/>
                  <a:ahLst/>
                  <a:cxnLst/>
                  <a:rect l="l" t="t" r="r" b="b"/>
                  <a:pathLst>
                    <a:path w="6457" h="2841" extrusionOk="0">
                      <a:moveTo>
                        <a:pt x="3104" y="1"/>
                      </a:moveTo>
                      <a:cubicBezTo>
                        <a:pt x="2964" y="175"/>
                        <a:pt x="2740" y="226"/>
                        <a:pt x="2506" y="226"/>
                      </a:cubicBezTo>
                      <a:cubicBezTo>
                        <a:pt x="2448" y="226"/>
                        <a:pt x="2390" y="223"/>
                        <a:pt x="2332" y="218"/>
                      </a:cubicBezTo>
                      <a:cubicBezTo>
                        <a:pt x="2068" y="175"/>
                        <a:pt x="1804" y="64"/>
                        <a:pt x="1518" y="64"/>
                      </a:cubicBezTo>
                      <a:cubicBezTo>
                        <a:pt x="1495" y="63"/>
                        <a:pt x="1472" y="63"/>
                        <a:pt x="1449" y="63"/>
                      </a:cubicBezTo>
                      <a:cubicBezTo>
                        <a:pt x="1098" y="63"/>
                        <a:pt x="756" y="213"/>
                        <a:pt x="508" y="461"/>
                      </a:cubicBezTo>
                      <a:cubicBezTo>
                        <a:pt x="22" y="947"/>
                        <a:pt x="1" y="1804"/>
                        <a:pt x="440" y="2311"/>
                      </a:cubicBezTo>
                      <a:cubicBezTo>
                        <a:pt x="709" y="2606"/>
                        <a:pt x="1111" y="2760"/>
                        <a:pt x="1503" y="2760"/>
                      </a:cubicBezTo>
                      <a:cubicBezTo>
                        <a:pt x="1788" y="2760"/>
                        <a:pt x="2068" y="2679"/>
                        <a:pt x="2290" y="2512"/>
                      </a:cubicBezTo>
                      <a:lnTo>
                        <a:pt x="5372" y="2840"/>
                      </a:lnTo>
                      <a:cubicBezTo>
                        <a:pt x="5880" y="2819"/>
                        <a:pt x="6345" y="2380"/>
                        <a:pt x="6409" y="1851"/>
                      </a:cubicBezTo>
                      <a:cubicBezTo>
                        <a:pt x="6456" y="1344"/>
                        <a:pt x="6060" y="815"/>
                        <a:pt x="5552" y="704"/>
                      </a:cubicBezTo>
                      <a:cubicBezTo>
                        <a:pt x="5351" y="662"/>
                        <a:pt x="5156" y="683"/>
                        <a:pt x="4955" y="593"/>
                      </a:cubicBezTo>
                      <a:cubicBezTo>
                        <a:pt x="4759" y="530"/>
                        <a:pt x="4558" y="350"/>
                        <a:pt x="4648" y="175"/>
                      </a:cubicBezTo>
                      <a:cubicBezTo>
                        <a:pt x="4119" y="86"/>
                        <a:pt x="3633" y="64"/>
                        <a:pt x="3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9"/>
                <p:cNvSpPr/>
                <p:nvPr/>
              </p:nvSpPr>
              <p:spPr>
                <a:xfrm>
                  <a:off x="-4661805" y="-429293"/>
                  <a:ext cx="805588" cy="1217013"/>
                </a:xfrm>
                <a:custGeom>
                  <a:avLst/>
                  <a:gdLst/>
                  <a:ahLst/>
                  <a:cxnLst/>
                  <a:rect l="l" t="t" r="r" b="b"/>
                  <a:pathLst>
                    <a:path w="1719" h="2597" extrusionOk="0">
                      <a:moveTo>
                        <a:pt x="571" y="0"/>
                      </a:moveTo>
                      <a:lnTo>
                        <a:pt x="0" y="1803"/>
                      </a:lnTo>
                      <a:lnTo>
                        <a:pt x="85" y="2464"/>
                      </a:lnTo>
                      <a:lnTo>
                        <a:pt x="1718" y="2596"/>
                      </a:lnTo>
                      <a:lnTo>
                        <a:pt x="1718" y="2596"/>
                      </a:lnTo>
                      <a:lnTo>
                        <a:pt x="1586" y="2068"/>
                      </a:lnTo>
                      <a:lnTo>
                        <a:pt x="1607" y="878"/>
                      </a:lnTo>
                      <a:lnTo>
                        <a:pt x="571" y="0"/>
                      </a:ln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4218476" y="-119525"/>
                  <a:ext cx="359900" cy="463475"/>
                </a:xfrm>
                <a:custGeom>
                  <a:avLst/>
                  <a:gdLst/>
                  <a:ahLst/>
                  <a:cxnLst/>
                  <a:rect l="l" t="t" r="r" b="b"/>
                  <a:pathLst>
                    <a:path w="662" h="989" extrusionOk="0">
                      <a:moveTo>
                        <a:pt x="349" y="0"/>
                      </a:moveTo>
                      <a:cubicBezTo>
                        <a:pt x="244" y="43"/>
                        <a:pt x="133" y="85"/>
                        <a:pt x="0" y="132"/>
                      </a:cubicBezTo>
                      <a:cubicBezTo>
                        <a:pt x="85" y="481"/>
                        <a:pt x="328" y="814"/>
                        <a:pt x="640" y="989"/>
                      </a:cubicBezTo>
                      <a:lnTo>
                        <a:pt x="661" y="265"/>
                      </a:lnTo>
                      <a:lnTo>
                        <a:pt x="3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5777185" y="415673"/>
                  <a:ext cx="2961320" cy="743704"/>
                </a:xfrm>
                <a:custGeom>
                  <a:avLst/>
                  <a:gdLst/>
                  <a:ahLst/>
                  <a:cxnLst/>
                  <a:rect l="l" t="t" r="r" b="b"/>
                  <a:pathLst>
                    <a:path w="6319" h="1587" extrusionOk="0">
                      <a:moveTo>
                        <a:pt x="2380" y="0"/>
                      </a:moveTo>
                      <a:cubicBezTo>
                        <a:pt x="2380" y="0"/>
                        <a:pt x="1455" y="90"/>
                        <a:pt x="1058" y="265"/>
                      </a:cubicBezTo>
                      <a:cubicBezTo>
                        <a:pt x="746" y="397"/>
                        <a:pt x="1" y="1586"/>
                        <a:pt x="1" y="1586"/>
                      </a:cubicBezTo>
                      <a:lnTo>
                        <a:pt x="6319" y="1586"/>
                      </a:lnTo>
                      <a:cubicBezTo>
                        <a:pt x="6319" y="1586"/>
                        <a:pt x="5595" y="619"/>
                        <a:pt x="5351" y="465"/>
                      </a:cubicBezTo>
                      <a:cubicBezTo>
                        <a:pt x="5087" y="312"/>
                        <a:pt x="3966" y="265"/>
                        <a:pt x="3966" y="265"/>
                      </a:cubicBezTo>
                      <a:cubicBezTo>
                        <a:pt x="3827" y="438"/>
                        <a:pt x="3651" y="503"/>
                        <a:pt x="3468" y="503"/>
                      </a:cubicBezTo>
                      <a:cubicBezTo>
                        <a:pt x="2954" y="503"/>
                        <a:pt x="2380" y="0"/>
                        <a:pt x="2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9"/>
                <p:cNvSpPr/>
                <p:nvPr/>
              </p:nvSpPr>
              <p:spPr>
                <a:xfrm>
                  <a:off x="-4446227" y="-1297691"/>
                  <a:ext cx="1095206" cy="1449449"/>
                </a:xfrm>
                <a:custGeom>
                  <a:avLst/>
                  <a:gdLst/>
                  <a:ahLst/>
                  <a:cxnLst/>
                  <a:rect l="l" t="t" r="r" b="b"/>
                  <a:pathLst>
                    <a:path w="2337" h="3093" extrusionOk="0">
                      <a:moveTo>
                        <a:pt x="1228" y="0"/>
                      </a:moveTo>
                      <a:cubicBezTo>
                        <a:pt x="842" y="0"/>
                        <a:pt x="583" y="151"/>
                        <a:pt x="397" y="352"/>
                      </a:cubicBezTo>
                      <a:cubicBezTo>
                        <a:pt x="174" y="595"/>
                        <a:pt x="69" y="928"/>
                        <a:pt x="21" y="1124"/>
                      </a:cubicBezTo>
                      <a:lnTo>
                        <a:pt x="21" y="1166"/>
                      </a:lnTo>
                      <a:lnTo>
                        <a:pt x="21" y="1192"/>
                      </a:lnTo>
                      <a:lnTo>
                        <a:pt x="0" y="1192"/>
                      </a:lnTo>
                      <a:lnTo>
                        <a:pt x="0" y="1214"/>
                      </a:lnTo>
                      <a:lnTo>
                        <a:pt x="0" y="1256"/>
                      </a:lnTo>
                      <a:lnTo>
                        <a:pt x="0" y="1298"/>
                      </a:lnTo>
                      <a:lnTo>
                        <a:pt x="21" y="1367"/>
                      </a:lnTo>
                      <a:lnTo>
                        <a:pt x="418" y="2710"/>
                      </a:lnTo>
                      <a:cubicBezTo>
                        <a:pt x="418" y="2710"/>
                        <a:pt x="742" y="3093"/>
                        <a:pt x="1197" y="3093"/>
                      </a:cubicBezTo>
                      <a:cubicBezTo>
                        <a:pt x="1369" y="3093"/>
                        <a:pt x="1561" y="3037"/>
                        <a:pt x="1761" y="2884"/>
                      </a:cubicBezTo>
                      <a:cubicBezTo>
                        <a:pt x="2157" y="2578"/>
                        <a:pt x="2337" y="1721"/>
                        <a:pt x="2205" y="992"/>
                      </a:cubicBezTo>
                      <a:cubicBezTo>
                        <a:pt x="2184" y="970"/>
                        <a:pt x="2184" y="949"/>
                        <a:pt x="2184" y="928"/>
                      </a:cubicBezTo>
                      <a:lnTo>
                        <a:pt x="2184" y="902"/>
                      </a:lnTo>
                      <a:cubicBezTo>
                        <a:pt x="2157" y="881"/>
                        <a:pt x="2157" y="859"/>
                        <a:pt x="2157" y="838"/>
                      </a:cubicBezTo>
                      <a:lnTo>
                        <a:pt x="2157" y="817"/>
                      </a:lnTo>
                      <a:cubicBezTo>
                        <a:pt x="2136" y="796"/>
                        <a:pt x="2136" y="796"/>
                        <a:pt x="2136" y="770"/>
                      </a:cubicBezTo>
                      <a:cubicBezTo>
                        <a:pt x="2136" y="748"/>
                        <a:pt x="2115" y="727"/>
                        <a:pt x="2115" y="706"/>
                      </a:cubicBezTo>
                      <a:cubicBezTo>
                        <a:pt x="2025" y="463"/>
                        <a:pt x="1919" y="267"/>
                        <a:pt x="1739" y="156"/>
                      </a:cubicBezTo>
                      <a:cubicBezTo>
                        <a:pt x="1697" y="109"/>
                        <a:pt x="1655" y="88"/>
                        <a:pt x="1607" y="66"/>
                      </a:cubicBezTo>
                      <a:cubicBezTo>
                        <a:pt x="1586" y="66"/>
                        <a:pt x="1565" y="66"/>
                        <a:pt x="1544" y="45"/>
                      </a:cubicBezTo>
                      <a:cubicBezTo>
                        <a:pt x="1523" y="45"/>
                        <a:pt x="1496" y="45"/>
                        <a:pt x="1496" y="24"/>
                      </a:cubicBezTo>
                      <a:cubicBezTo>
                        <a:pt x="1433" y="24"/>
                        <a:pt x="1390" y="24"/>
                        <a:pt x="1343" y="3"/>
                      </a:cubicBezTo>
                      <a:lnTo>
                        <a:pt x="1322" y="3"/>
                      </a:lnTo>
                      <a:cubicBezTo>
                        <a:pt x="1290" y="1"/>
                        <a:pt x="1258" y="0"/>
                        <a:pt x="1228"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9"/>
                <p:cNvSpPr/>
                <p:nvPr/>
              </p:nvSpPr>
              <p:spPr>
                <a:xfrm>
                  <a:off x="-4622438" y="-781245"/>
                  <a:ext cx="332733" cy="428321"/>
                </a:xfrm>
                <a:custGeom>
                  <a:avLst/>
                  <a:gdLst/>
                  <a:ahLst/>
                  <a:cxnLst/>
                  <a:rect l="l" t="t" r="r" b="b"/>
                  <a:pathLst>
                    <a:path w="710" h="914" extrusionOk="0">
                      <a:moveTo>
                        <a:pt x="487" y="1"/>
                      </a:moveTo>
                      <a:cubicBezTo>
                        <a:pt x="397" y="1"/>
                        <a:pt x="313" y="22"/>
                        <a:pt x="223" y="90"/>
                      </a:cubicBezTo>
                      <a:cubicBezTo>
                        <a:pt x="69" y="223"/>
                        <a:pt x="1" y="461"/>
                        <a:pt x="91" y="661"/>
                      </a:cubicBezTo>
                      <a:cubicBezTo>
                        <a:pt x="167" y="811"/>
                        <a:pt x="353" y="914"/>
                        <a:pt x="531" y="914"/>
                      </a:cubicBezTo>
                      <a:cubicBezTo>
                        <a:pt x="561" y="914"/>
                        <a:pt x="590" y="911"/>
                        <a:pt x="619" y="905"/>
                      </a:cubicBezTo>
                      <a:lnTo>
                        <a:pt x="709" y="154"/>
                      </a:lnTo>
                      <a:cubicBezTo>
                        <a:pt x="662" y="64"/>
                        <a:pt x="577" y="22"/>
                        <a:pt x="487" y="1"/>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4436385" y="-1297691"/>
                  <a:ext cx="1001478" cy="565627"/>
                </a:xfrm>
                <a:custGeom>
                  <a:avLst/>
                  <a:gdLst/>
                  <a:ahLst/>
                  <a:cxnLst/>
                  <a:rect l="l" t="t" r="r" b="b"/>
                  <a:pathLst>
                    <a:path w="2137" h="1207" extrusionOk="0">
                      <a:moveTo>
                        <a:pt x="1207" y="0"/>
                      </a:moveTo>
                      <a:cubicBezTo>
                        <a:pt x="821" y="0"/>
                        <a:pt x="562" y="151"/>
                        <a:pt x="376" y="352"/>
                      </a:cubicBezTo>
                      <a:cubicBezTo>
                        <a:pt x="153" y="595"/>
                        <a:pt x="48" y="928"/>
                        <a:pt x="0" y="1124"/>
                      </a:cubicBezTo>
                      <a:cubicBezTo>
                        <a:pt x="92" y="1178"/>
                        <a:pt x="201" y="1207"/>
                        <a:pt x="311" y="1207"/>
                      </a:cubicBezTo>
                      <a:cubicBezTo>
                        <a:pt x="385" y="1207"/>
                        <a:pt x="459" y="1194"/>
                        <a:pt x="529" y="1166"/>
                      </a:cubicBezTo>
                      <a:cubicBezTo>
                        <a:pt x="751" y="1103"/>
                        <a:pt x="904" y="949"/>
                        <a:pt x="1058" y="770"/>
                      </a:cubicBezTo>
                      <a:cubicBezTo>
                        <a:pt x="1211" y="595"/>
                        <a:pt x="1343" y="373"/>
                        <a:pt x="1433" y="156"/>
                      </a:cubicBezTo>
                      <a:cubicBezTo>
                        <a:pt x="1454" y="241"/>
                        <a:pt x="1502" y="331"/>
                        <a:pt x="1544" y="421"/>
                      </a:cubicBezTo>
                      <a:cubicBezTo>
                        <a:pt x="1655" y="616"/>
                        <a:pt x="1851" y="796"/>
                        <a:pt x="2073" y="817"/>
                      </a:cubicBezTo>
                      <a:lnTo>
                        <a:pt x="2136" y="817"/>
                      </a:lnTo>
                      <a:cubicBezTo>
                        <a:pt x="2115" y="796"/>
                        <a:pt x="2115" y="796"/>
                        <a:pt x="2115" y="770"/>
                      </a:cubicBezTo>
                      <a:cubicBezTo>
                        <a:pt x="2115" y="748"/>
                        <a:pt x="2094" y="727"/>
                        <a:pt x="2094" y="706"/>
                      </a:cubicBezTo>
                      <a:cubicBezTo>
                        <a:pt x="2004" y="463"/>
                        <a:pt x="1898" y="267"/>
                        <a:pt x="1718" y="156"/>
                      </a:cubicBezTo>
                      <a:cubicBezTo>
                        <a:pt x="1676" y="109"/>
                        <a:pt x="1634" y="88"/>
                        <a:pt x="1586" y="66"/>
                      </a:cubicBezTo>
                      <a:cubicBezTo>
                        <a:pt x="1565" y="66"/>
                        <a:pt x="1544" y="66"/>
                        <a:pt x="1523" y="45"/>
                      </a:cubicBezTo>
                      <a:cubicBezTo>
                        <a:pt x="1502" y="45"/>
                        <a:pt x="1475" y="45"/>
                        <a:pt x="1475" y="24"/>
                      </a:cubicBezTo>
                      <a:cubicBezTo>
                        <a:pt x="1412" y="24"/>
                        <a:pt x="1369" y="24"/>
                        <a:pt x="1322" y="3"/>
                      </a:cubicBezTo>
                      <a:lnTo>
                        <a:pt x="1301" y="3"/>
                      </a:lnTo>
                      <a:cubicBezTo>
                        <a:pt x="1269" y="1"/>
                        <a:pt x="1237" y="0"/>
                        <a:pt x="1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3608755" y="8096285"/>
                  <a:ext cx="1836122" cy="951772"/>
                </a:xfrm>
                <a:custGeom>
                  <a:avLst/>
                  <a:gdLst/>
                  <a:ahLst/>
                  <a:cxnLst/>
                  <a:rect l="l" t="t" r="r" b="b"/>
                  <a:pathLst>
                    <a:path w="3918" h="2031" extrusionOk="0">
                      <a:moveTo>
                        <a:pt x="0" y="1"/>
                      </a:moveTo>
                      <a:lnTo>
                        <a:pt x="217" y="2031"/>
                      </a:lnTo>
                      <a:lnTo>
                        <a:pt x="3918" y="2031"/>
                      </a:lnTo>
                      <a:cubicBezTo>
                        <a:pt x="3918" y="1740"/>
                        <a:pt x="3764" y="1502"/>
                        <a:pt x="3542" y="1370"/>
                      </a:cubicBezTo>
                      <a:cubicBezTo>
                        <a:pt x="3347" y="1212"/>
                        <a:pt x="3082" y="1169"/>
                        <a:pt x="2860" y="1106"/>
                      </a:cubicBezTo>
                      <a:cubicBezTo>
                        <a:pt x="2617" y="1058"/>
                        <a:pt x="2379" y="974"/>
                        <a:pt x="2178" y="815"/>
                      </a:cubicBezTo>
                      <a:cubicBezTo>
                        <a:pt x="1956" y="619"/>
                        <a:pt x="1850" y="334"/>
                        <a:pt x="1824" y="22"/>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9"/>
                <p:cNvSpPr/>
                <p:nvPr/>
              </p:nvSpPr>
              <p:spPr>
                <a:xfrm>
                  <a:off x="-6128670" y="8096285"/>
                  <a:ext cx="1900794" cy="951772"/>
                </a:xfrm>
                <a:custGeom>
                  <a:avLst/>
                  <a:gdLst/>
                  <a:ahLst/>
                  <a:cxnLst/>
                  <a:rect l="l" t="t" r="r" b="b"/>
                  <a:pathLst>
                    <a:path w="4056" h="2031" extrusionOk="0">
                      <a:moveTo>
                        <a:pt x="460" y="1"/>
                      </a:moveTo>
                      <a:lnTo>
                        <a:pt x="0" y="2031"/>
                      </a:lnTo>
                      <a:lnTo>
                        <a:pt x="4029" y="2031"/>
                      </a:lnTo>
                      <a:cubicBezTo>
                        <a:pt x="4055" y="1740"/>
                        <a:pt x="3876" y="1502"/>
                        <a:pt x="3680" y="1370"/>
                      </a:cubicBezTo>
                      <a:cubicBezTo>
                        <a:pt x="3458" y="1212"/>
                        <a:pt x="3215" y="1169"/>
                        <a:pt x="2971" y="1106"/>
                      </a:cubicBezTo>
                      <a:cubicBezTo>
                        <a:pt x="2734" y="1058"/>
                        <a:pt x="2490" y="974"/>
                        <a:pt x="2311" y="815"/>
                      </a:cubicBezTo>
                      <a:cubicBezTo>
                        <a:pt x="2094" y="619"/>
                        <a:pt x="1962" y="334"/>
                        <a:pt x="1962" y="22"/>
                      </a:cubicBezTo>
                      <a:lnTo>
                        <a:pt x="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9"/>
                <p:cNvSpPr/>
                <p:nvPr/>
              </p:nvSpPr>
              <p:spPr>
                <a:xfrm>
                  <a:off x="-6170848" y="2377887"/>
                  <a:ext cx="3778624" cy="5812793"/>
                </a:xfrm>
                <a:custGeom>
                  <a:avLst/>
                  <a:gdLst/>
                  <a:ahLst/>
                  <a:cxnLst/>
                  <a:rect l="l" t="t" r="r" b="b"/>
                  <a:pathLst>
                    <a:path w="8063" h="12404" extrusionOk="0">
                      <a:moveTo>
                        <a:pt x="2776" y="0"/>
                      </a:moveTo>
                      <a:cubicBezTo>
                        <a:pt x="682" y="2929"/>
                        <a:pt x="0" y="12404"/>
                        <a:pt x="0" y="12404"/>
                      </a:cubicBezTo>
                      <a:lnTo>
                        <a:pt x="2998" y="12404"/>
                      </a:lnTo>
                      <a:lnTo>
                        <a:pt x="3590" y="8460"/>
                      </a:lnTo>
                      <a:lnTo>
                        <a:pt x="3791" y="6985"/>
                      </a:lnTo>
                      <a:lnTo>
                        <a:pt x="4098" y="8814"/>
                      </a:lnTo>
                      <a:lnTo>
                        <a:pt x="4716" y="12404"/>
                      </a:lnTo>
                      <a:lnTo>
                        <a:pt x="8063" y="12404"/>
                      </a:lnTo>
                      <a:lnTo>
                        <a:pt x="58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9"/>
                <p:cNvSpPr/>
                <p:nvPr/>
              </p:nvSpPr>
              <p:spPr>
                <a:xfrm>
                  <a:off x="-5851231" y="2563939"/>
                  <a:ext cx="1065682" cy="5636591"/>
                </a:xfrm>
                <a:custGeom>
                  <a:avLst/>
                  <a:gdLst/>
                  <a:ahLst/>
                  <a:cxnLst/>
                  <a:rect l="l" t="t" r="r" b="b"/>
                  <a:pathLst>
                    <a:path w="2274" h="12028" extrusionOk="0">
                      <a:moveTo>
                        <a:pt x="2163" y="0"/>
                      </a:moveTo>
                      <a:cubicBezTo>
                        <a:pt x="1655" y="1475"/>
                        <a:pt x="952" y="4055"/>
                        <a:pt x="423" y="7952"/>
                      </a:cubicBezTo>
                      <a:cubicBezTo>
                        <a:pt x="111" y="10288"/>
                        <a:pt x="0" y="11986"/>
                        <a:pt x="0" y="12007"/>
                      </a:cubicBezTo>
                      <a:lnTo>
                        <a:pt x="111" y="12028"/>
                      </a:lnTo>
                      <a:cubicBezTo>
                        <a:pt x="111" y="12007"/>
                        <a:pt x="222" y="10288"/>
                        <a:pt x="529" y="7973"/>
                      </a:cubicBezTo>
                      <a:cubicBezTo>
                        <a:pt x="1058" y="4076"/>
                        <a:pt x="1766" y="1496"/>
                        <a:pt x="2274" y="42"/>
                      </a:cubicBezTo>
                      <a:lnTo>
                        <a:pt x="21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9"/>
                <p:cNvSpPr/>
                <p:nvPr/>
              </p:nvSpPr>
              <p:spPr>
                <a:xfrm>
                  <a:off x="-6810083" y="1139260"/>
                  <a:ext cx="5027543" cy="3530602"/>
                </a:xfrm>
                <a:custGeom>
                  <a:avLst/>
                  <a:gdLst/>
                  <a:ahLst/>
                  <a:cxnLst/>
                  <a:rect l="l" t="t" r="r" b="b"/>
                  <a:pathLst>
                    <a:path w="10728" h="7534" extrusionOk="0">
                      <a:moveTo>
                        <a:pt x="0" y="0"/>
                      </a:moveTo>
                      <a:lnTo>
                        <a:pt x="0" y="7534"/>
                      </a:lnTo>
                      <a:lnTo>
                        <a:pt x="10728" y="7534"/>
                      </a:lnTo>
                      <a:lnTo>
                        <a:pt x="107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6170848" y="999604"/>
                  <a:ext cx="528154" cy="459719"/>
                </a:xfrm>
                <a:custGeom>
                  <a:avLst/>
                  <a:gdLst/>
                  <a:ahLst/>
                  <a:cxnLst/>
                  <a:rect l="l" t="t" r="r" b="b"/>
                  <a:pathLst>
                    <a:path w="1127" h="981" extrusionOk="0">
                      <a:moveTo>
                        <a:pt x="635" y="1"/>
                      </a:moveTo>
                      <a:cubicBezTo>
                        <a:pt x="360" y="1"/>
                        <a:pt x="31" y="102"/>
                        <a:pt x="0" y="229"/>
                      </a:cubicBezTo>
                      <a:cubicBezTo>
                        <a:pt x="0" y="388"/>
                        <a:pt x="418" y="938"/>
                        <a:pt x="508" y="938"/>
                      </a:cubicBezTo>
                      <a:cubicBezTo>
                        <a:pt x="619" y="938"/>
                        <a:pt x="619" y="848"/>
                        <a:pt x="619" y="848"/>
                      </a:cubicBezTo>
                      <a:cubicBezTo>
                        <a:pt x="619" y="848"/>
                        <a:pt x="682" y="980"/>
                        <a:pt x="751" y="980"/>
                      </a:cubicBezTo>
                      <a:cubicBezTo>
                        <a:pt x="841" y="980"/>
                        <a:pt x="862" y="917"/>
                        <a:pt x="862" y="917"/>
                      </a:cubicBezTo>
                      <a:cubicBezTo>
                        <a:pt x="862" y="917"/>
                        <a:pt x="896" y="961"/>
                        <a:pt x="948" y="961"/>
                      </a:cubicBezTo>
                      <a:cubicBezTo>
                        <a:pt x="968" y="961"/>
                        <a:pt x="991" y="955"/>
                        <a:pt x="1015" y="938"/>
                      </a:cubicBezTo>
                      <a:cubicBezTo>
                        <a:pt x="1126" y="869"/>
                        <a:pt x="1126" y="229"/>
                        <a:pt x="973" y="97"/>
                      </a:cubicBezTo>
                      <a:cubicBezTo>
                        <a:pt x="911" y="29"/>
                        <a:pt x="780" y="1"/>
                        <a:pt x="635" y="1"/>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5809053" y="1149101"/>
                  <a:ext cx="62329" cy="280236"/>
                </a:xfrm>
                <a:custGeom>
                  <a:avLst/>
                  <a:gdLst/>
                  <a:ahLst/>
                  <a:cxnLst/>
                  <a:rect l="l" t="t" r="r" b="b"/>
                  <a:pathLst>
                    <a:path w="133" h="598" extrusionOk="0">
                      <a:moveTo>
                        <a:pt x="69" y="0"/>
                      </a:moveTo>
                      <a:lnTo>
                        <a:pt x="0" y="42"/>
                      </a:lnTo>
                      <a:cubicBezTo>
                        <a:pt x="69" y="333"/>
                        <a:pt x="69" y="571"/>
                        <a:pt x="69" y="598"/>
                      </a:cubicBezTo>
                      <a:lnTo>
                        <a:pt x="132" y="598"/>
                      </a:lnTo>
                      <a:cubicBezTo>
                        <a:pt x="132" y="571"/>
                        <a:pt x="132" y="307"/>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5923403" y="1180969"/>
                  <a:ext cx="62797" cy="225876"/>
                </a:xfrm>
                <a:custGeom>
                  <a:avLst/>
                  <a:gdLst/>
                  <a:ahLst/>
                  <a:cxnLst/>
                  <a:rect l="l" t="t" r="r" b="b"/>
                  <a:pathLst>
                    <a:path w="134" h="482" extrusionOk="0">
                      <a:moveTo>
                        <a:pt x="70" y="1"/>
                      </a:moveTo>
                      <a:lnTo>
                        <a:pt x="1" y="43"/>
                      </a:lnTo>
                      <a:cubicBezTo>
                        <a:pt x="49" y="239"/>
                        <a:pt x="70" y="482"/>
                        <a:pt x="70" y="482"/>
                      </a:cubicBezTo>
                      <a:lnTo>
                        <a:pt x="133" y="461"/>
                      </a:lnTo>
                      <a:cubicBezTo>
                        <a:pt x="133" y="440"/>
                        <a:pt x="112" y="218"/>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2939995" y="999604"/>
                  <a:ext cx="528154" cy="459719"/>
                </a:xfrm>
                <a:custGeom>
                  <a:avLst/>
                  <a:gdLst/>
                  <a:ahLst/>
                  <a:cxnLst/>
                  <a:rect l="l" t="t" r="r" b="b"/>
                  <a:pathLst>
                    <a:path w="1127" h="981" extrusionOk="0">
                      <a:moveTo>
                        <a:pt x="642" y="1"/>
                      </a:moveTo>
                      <a:cubicBezTo>
                        <a:pt x="363" y="1"/>
                        <a:pt x="41" y="102"/>
                        <a:pt x="27" y="229"/>
                      </a:cubicBezTo>
                      <a:cubicBezTo>
                        <a:pt x="0" y="388"/>
                        <a:pt x="423" y="938"/>
                        <a:pt x="508" y="938"/>
                      </a:cubicBezTo>
                      <a:cubicBezTo>
                        <a:pt x="619" y="938"/>
                        <a:pt x="619" y="848"/>
                        <a:pt x="619" y="848"/>
                      </a:cubicBezTo>
                      <a:cubicBezTo>
                        <a:pt x="619" y="848"/>
                        <a:pt x="688" y="980"/>
                        <a:pt x="772" y="980"/>
                      </a:cubicBezTo>
                      <a:cubicBezTo>
                        <a:pt x="841" y="980"/>
                        <a:pt x="862" y="917"/>
                        <a:pt x="862" y="917"/>
                      </a:cubicBezTo>
                      <a:cubicBezTo>
                        <a:pt x="862" y="917"/>
                        <a:pt x="896" y="961"/>
                        <a:pt x="949" y="961"/>
                      </a:cubicBezTo>
                      <a:cubicBezTo>
                        <a:pt x="969" y="961"/>
                        <a:pt x="991" y="955"/>
                        <a:pt x="1016" y="938"/>
                      </a:cubicBezTo>
                      <a:cubicBezTo>
                        <a:pt x="1127" y="869"/>
                        <a:pt x="1127" y="229"/>
                        <a:pt x="994" y="97"/>
                      </a:cubicBezTo>
                      <a:cubicBezTo>
                        <a:pt x="925" y="29"/>
                        <a:pt x="790" y="1"/>
                        <a:pt x="642" y="1"/>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2588041" y="1149101"/>
                  <a:ext cx="62329" cy="280236"/>
                </a:xfrm>
                <a:custGeom>
                  <a:avLst/>
                  <a:gdLst/>
                  <a:ahLst/>
                  <a:cxnLst/>
                  <a:rect l="l" t="t" r="r" b="b"/>
                  <a:pathLst>
                    <a:path w="133" h="598" extrusionOk="0">
                      <a:moveTo>
                        <a:pt x="69" y="0"/>
                      </a:moveTo>
                      <a:lnTo>
                        <a:pt x="0" y="42"/>
                      </a:lnTo>
                      <a:cubicBezTo>
                        <a:pt x="69" y="333"/>
                        <a:pt x="69" y="571"/>
                        <a:pt x="69" y="598"/>
                      </a:cubicBezTo>
                      <a:lnTo>
                        <a:pt x="132" y="598"/>
                      </a:lnTo>
                      <a:cubicBezTo>
                        <a:pt x="132" y="571"/>
                        <a:pt x="132" y="307"/>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a:off x="-2701922" y="1180969"/>
                  <a:ext cx="52487" cy="225876"/>
                </a:xfrm>
                <a:custGeom>
                  <a:avLst/>
                  <a:gdLst/>
                  <a:ahLst/>
                  <a:cxnLst/>
                  <a:rect l="l" t="t" r="r" b="b"/>
                  <a:pathLst>
                    <a:path w="112" h="482" extrusionOk="0">
                      <a:moveTo>
                        <a:pt x="48" y="1"/>
                      </a:moveTo>
                      <a:lnTo>
                        <a:pt x="0" y="43"/>
                      </a:lnTo>
                      <a:cubicBezTo>
                        <a:pt x="48" y="239"/>
                        <a:pt x="69" y="482"/>
                        <a:pt x="69" y="482"/>
                      </a:cubicBezTo>
                      <a:lnTo>
                        <a:pt x="111" y="461"/>
                      </a:lnTo>
                      <a:cubicBezTo>
                        <a:pt x="111" y="440"/>
                        <a:pt x="90" y="218"/>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a:off x="-4488405" y="-729226"/>
                  <a:ext cx="146684" cy="124185"/>
                </a:xfrm>
                <a:custGeom>
                  <a:avLst/>
                  <a:gdLst/>
                  <a:ahLst/>
                  <a:cxnLst/>
                  <a:rect l="l" t="t" r="r" b="b"/>
                  <a:pathLst>
                    <a:path w="313" h="265" extrusionOk="0">
                      <a:moveTo>
                        <a:pt x="0" y="1"/>
                      </a:moveTo>
                      <a:lnTo>
                        <a:pt x="0" y="43"/>
                      </a:lnTo>
                      <a:cubicBezTo>
                        <a:pt x="69" y="43"/>
                        <a:pt x="132" y="64"/>
                        <a:pt x="180" y="112"/>
                      </a:cubicBezTo>
                      <a:cubicBezTo>
                        <a:pt x="243" y="133"/>
                        <a:pt x="264" y="196"/>
                        <a:pt x="264" y="265"/>
                      </a:cubicBezTo>
                      <a:lnTo>
                        <a:pt x="312" y="265"/>
                      </a:lnTo>
                      <a:cubicBezTo>
                        <a:pt x="312" y="196"/>
                        <a:pt x="264" y="112"/>
                        <a:pt x="222" y="64"/>
                      </a:cubicBezTo>
                      <a:cubicBezTo>
                        <a:pt x="159" y="22"/>
                        <a:pt x="9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3980860" y="-233400"/>
                  <a:ext cx="359914" cy="162612"/>
                </a:xfrm>
                <a:custGeom>
                  <a:avLst/>
                  <a:gdLst/>
                  <a:ahLst/>
                  <a:cxnLst/>
                  <a:rect l="l" t="t" r="r" b="b"/>
                  <a:pathLst>
                    <a:path w="768" h="347" extrusionOk="0">
                      <a:moveTo>
                        <a:pt x="1" y="0"/>
                      </a:moveTo>
                      <a:lnTo>
                        <a:pt x="1" y="0"/>
                      </a:lnTo>
                      <a:cubicBezTo>
                        <a:pt x="22" y="153"/>
                        <a:pt x="154" y="307"/>
                        <a:pt x="308" y="328"/>
                      </a:cubicBezTo>
                      <a:cubicBezTo>
                        <a:pt x="348" y="340"/>
                        <a:pt x="391" y="346"/>
                        <a:pt x="435" y="346"/>
                      </a:cubicBezTo>
                      <a:cubicBezTo>
                        <a:pt x="559" y="346"/>
                        <a:pt x="689" y="299"/>
                        <a:pt x="768" y="217"/>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39"/>
              <p:cNvGrpSpPr/>
              <p:nvPr/>
            </p:nvGrpSpPr>
            <p:grpSpPr>
              <a:xfrm>
                <a:off x="-1949281" y="1820326"/>
                <a:ext cx="1051808" cy="229363"/>
                <a:chOff x="4002795" y="1877329"/>
                <a:chExt cx="345546" cy="75352"/>
              </a:xfrm>
            </p:grpSpPr>
            <p:sp>
              <p:nvSpPr>
                <p:cNvPr id="703" name="Google Shape;703;p39"/>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9"/>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9"/>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9"/>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9"/>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9"/>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9"/>
                <p:cNvSpPr/>
                <p:nvPr/>
              </p:nvSpPr>
              <p:spPr>
                <a:xfrm>
                  <a:off x="4167847" y="1898587"/>
                  <a:ext cx="21534" cy="31834"/>
                </a:xfrm>
                <a:custGeom>
                  <a:avLst/>
                  <a:gdLst/>
                  <a:ahLst/>
                  <a:cxnLst/>
                  <a:rect l="l" t="t" r="r" b="b"/>
                  <a:pathLst>
                    <a:path w="623" h="921" extrusionOk="0">
                      <a:moveTo>
                        <a:pt x="531" y="93"/>
                      </a:moveTo>
                      <a:lnTo>
                        <a:pt x="531" y="828"/>
                      </a:lnTo>
                      <a:lnTo>
                        <a:pt x="92" y="828"/>
                      </a:lnTo>
                      <a:lnTo>
                        <a:pt x="92" y="93"/>
                      </a:lnTo>
                      <a:close/>
                      <a:moveTo>
                        <a:pt x="0" y="1"/>
                      </a:moveTo>
                      <a:lnTo>
                        <a:pt x="0" y="920"/>
                      </a:lnTo>
                      <a:lnTo>
                        <a:pt x="623" y="920"/>
                      </a:lnTo>
                      <a:lnTo>
                        <a:pt x="6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9"/>
                <p:cNvSpPr/>
                <p:nvPr/>
              </p:nvSpPr>
              <p:spPr>
                <a:xfrm>
                  <a:off x="4128235" y="1898587"/>
                  <a:ext cx="29622" cy="31834"/>
                </a:xfrm>
                <a:custGeom>
                  <a:avLst/>
                  <a:gdLst/>
                  <a:ahLst/>
                  <a:cxnLst/>
                  <a:rect l="l" t="t" r="r" b="b"/>
                  <a:pathLst>
                    <a:path w="857" h="921" extrusionOk="0">
                      <a:moveTo>
                        <a:pt x="764" y="93"/>
                      </a:moveTo>
                      <a:lnTo>
                        <a:pt x="764" y="828"/>
                      </a:lnTo>
                      <a:lnTo>
                        <a:pt x="85" y="828"/>
                      </a:lnTo>
                      <a:lnTo>
                        <a:pt x="85" y="93"/>
                      </a:lnTo>
                      <a:close/>
                      <a:moveTo>
                        <a:pt x="0" y="1"/>
                      </a:moveTo>
                      <a:lnTo>
                        <a:pt x="0" y="920"/>
                      </a:lnTo>
                      <a:lnTo>
                        <a:pt x="856" y="920"/>
                      </a:lnTo>
                      <a:lnTo>
                        <a:pt x="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p:nvPr/>
              </p:nvSpPr>
              <p:spPr>
                <a:xfrm>
                  <a:off x="4086410" y="1898587"/>
                  <a:ext cx="32560" cy="31834"/>
                </a:xfrm>
                <a:custGeom>
                  <a:avLst/>
                  <a:gdLst/>
                  <a:ahLst/>
                  <a:cxnLst/>
                  <a:rect l="l" t="t" r="r" b="b"/>
                  <a:pathLst>
                    <a:path w="942" h="921" extrusionOk="0">
                      <a:moveTo>
                        <a:pt x="856" y="93"/>
                      </a:moveTo>
                      <a:lnTo>
                        <a:pt x="856" y="828"/>
                      </a:lnTo>
                      <a:lnTo>
                        <a:pt x="85" y="828"/>
                      </a:lnTo>
                      <a:lnTo>
                        <a:pt x="85" y="93"/>
                      </a:lnTo>
                      <a:close/>
                      <a:moveTo>
                        <a:pt x="0" y="1"/>
                      </a:moveTo>
                      <a:lnTo>
                        <a:pt x="0" y="920"/>
                      </a:lnTo>
                      <a:lnTo>
                        <a:pt x="941" y="920"/>
                      </a:lnTo>
                      <a:lnTo>
                        <a:pt x="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9"/>
                <p:cNvSpPr/>
                <p:nvPr/>
              </p:nvSpPr>
              <p:spPr>
                <a:xfrm>
                  <a:off x="4223844" y="1897619"/>
                  <a:ext cx="22536" cy="34738"/>
                </a:xfrm>
                <a:custGeom>
                  <a:avLst/>
                  <a:gdLst/>
                  <a:ahLst/>
                  <a:cxnLst/>
                  <a:rect l="l" t="t" r="r" b="b"/>
                  <a:pathLst>
                    <a:path w="652" h="1005" extrusionOk="0">
                      <a:moveTo>
                        <a:pt x="326" y="92"/>
                      </a:moveTo>
                      <a:cubicBezTo>
                        <a:pt x="446" y="92"/>
                        <a:pt x="566" y="269"/>
                        <a:pt x="566" y="503"/>
                      </a:cubicBezTo>
                      <a:cubicBezTo>
                        <a:pt x="566" y="708"/>
                        <a:pt x="446" y="913"/>
                        <a:pt x="326" y="913"/>
                      </a:cubicBezTo>
                      <a:cubicBezTo>
                        <a:pt x="177" y="913"/>
                        <a:pt x="92" y="708"/>
                        <a:pt x="92" y="503"/>
                      </a:cubicBezTo>
                      <a:cubicBezTo>
                        <a:pt x="92" y="269"/>
                        <a:pt x="177" y="92"/>
                        <a:pt x="326" y="92"/>
                      </a:cubicBezTo>
                      <a:close/>
                      <a:moveTo>
                        <a:pt x="326" y="0"/>
                      </a:moveTo>
                      <a:cubicBezTo>
                        <a:pt x="149" y="0"/>
                        <a:pt x="0" y="205"/>
                        <a:pt x="0" y="503"/>
                      </a:cubicBezTo>
                      <a:cubicBezTo>
                        <a:pt x="0" y="771"/>
                        <a:pt x="149" y="1005"/>
                        <a:pt x="326" y="1005"/>
                      </a:cubicBezTo>
                      <a:cubicBezTo>
                        <a:pt x="503" y="1005"/>
                        <a:pt x="651" y="771"/>
                        <a:pt x="651" y="503"/>
                      </a:cubicBezTo>
                      <a:cubicBezTo>
                        <a:pt x="651" y="205"/>
                        <a:pt x="503" y="0"/>
                        <a:pt x="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9"/>
                <p:cNvSpPr/>
                <p:nvPr/>
              </p:nvSpPr>
              <p:spPr>
                <a:xfrm>
                  <a:off x="4200616" y="1899831"/>
                  <a:ext cx="2973" cy="30590"/>
                </a:xfrm>
                <a:custGeom>
                  <a:avLst/>
                  <a:gdLst/>
                  <a:ahLst/>
                  <a:cxnLst/>
                  <a:rect l="l" t="t" r="r" b="b"/>
                  <a:pathLst>
                    <a:path w="86" h="885" extrusionOk="0">
                      <a:moveTo>
                        <a:pt x="0" y="0"/>
                      </a:moveTo>
                      <a:lnTo>
                        <a:pt x="0" y="884"/>
                      </a:lnTo>
                      <a:lnTo>
                        <a:pt x="85" y="884"/>
                      </a:lnTo>
                      <a:lnTo>
                        <a:pt x="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39"/>
              <p:cNvGrpSpPr/>
              <p:nvPr/>
            </p:nvGrpSpPr>
            <p:grpSpPr>
              <a:xfrm>
                <a:off x="-2025807" y="2235105"/>
                <a:ext cx="1184014" cy="258193"/>
                <a:chOff x="3734768" y="858742"/>
                <a:chExt cx="1184014" cy="258193"/>
              </a:xfrm>
            </p:grpSpPr>
            <p:grpSp>
              <p:nvGrpSpPr>
                <p:cNvPr id="715" name="Google Shape;715;p39"/>
                <p:cNvGrpSpPr/>
                <p:nvPr/>
              </p:nvGrpSpPr>
              <p:grpSpPr>
                <a:xfrm>
                  <a:off x="3734768" y="858742"/>
                  <a:ext cx="1184014" cy="258193"/>
                  <a:chOff x="4002795" y="1877329"/>
                  <a:chExt cx="345546" cy="75352"/>
                </a:xfrm>
              </p:grpSpPr>
              <p:sp>
                <p:nvSpPr>
                  <p:cNvPr id="716" name="Google Shape;716;p39"/>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9"/>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9"/>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9"/>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39"/>
                <p:cNvGrpSpPr/>
                <p:nvPr/>
              </p:nvGrpSpPr>
              <p:grpSpPr>
                <a:xfrm>
                  <a:off x="3990034" y="875479"/>
                  <a:ext cx="568881" cy="224795"/>
                  <a:chOff x="300879" y="4170864"/>
                  <a:chExt cx="505357" cy="199693"/>
                </a:xfrm>
              </p:grpSpPr>
              <p:sp>
                <p:nvSpPr>
                  <p:cNvPr id="723" name="Google Shape;723;p39"/>
                  <p:cNvSpPr/>
                  <p:nvPr/>
                </p:nvSpPr>
                <p:spPr>
                  <a:xfrm>
                    <a:off x="518149"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p:nvPr/>
                </p:nvSpPr>
                <p:spPr>
                  <a:xfrm>
                    <a:off x="568021"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9"/>
                  <p:cNvSpPr/>
                  <p:nvPr/>
                </p:nvSpPr>
                <p:spPr>
                  <a:xfrm>
                    <a:off x="623794" y="4170864"/>
                    <a:ext cx="64811" cy="187804"/>
                  </a:xfrm>
                  <a:custGeom>
                    <a:avLst/>
                    <a:gdLst/>
                    <a:ahLst/>
                    <a:cxnLst/>
                    <a:rect l="l" t="t" r="r" b="b"/>
                    <a:pathLst>
                      <a:path w="616" h="1785" extrusionOk="0">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9"/>
                  <p:cNvSpPr/>
                  <p:nvPr/>
                </p:nvSpPr>
                <p:spPr>
                  <a:xfrm>
                    <a:off x="725748" y="4178439"/>
                    <a:ext cx="31353" cy="167604"/>
                  </a:xfrm>
                  <a:custGeom>
                    <a:avLst/>
                    <a:gdLst/>
                    <a:ahLst/>
                    <a:cxnLst/>
                    <a:rect l="l" t="t" r="r" b="b"/>
                    <a:pathLst>
                      <a:path w="298" h="1593" extrusionOk="0">
                        <a:moveTo>
                          <a:pt x="93" y="0"/>
                        </a:moveTo>
                        <a:lnTo>
                          <a:pt x="1" y="29"/>
                        </a:lnTo>
                        <a:cubicBezTo>
                          <a:pt x="206" y="531"/>
                          <a:pt x="206" y="1090"/>
                          <a:pt x="1" y="1564"/>
                        </a:cubicBezTo>
                        <a:lnTo>
                          <a:pt x="93" y="1592"/>
                        </a:lnTo>
                        <a:cubicBezTo>
                          <a:pt x="298" y="1090"/>
                          <a:pt x="298" y="503"/>
                          <a:pt x="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765940" y="4175493"/>
                    <a:ext cx="40296" cy="195064"/>
                  </a:xfrm>
                  <a:custGeom>
                    <a:avLst/>
                    <a:gdLst/>
                    <a:ahLst/>
                    <a:cxnLst/>
                    <a:rect l="l" t="t" r="r" b="b"/>
                    <a:pathLst>
                      <a:path w="383" h="1854" extrusionOk="0">
                        <a:moveTo>
                          <a:pt x="121" y="0"/>
                        </a:moveTo>
                        <a:lnTo>
                          <a:pt x="29" y="28"/>
                        </a:lnTo>
                        <a:cubicBezTo>
                          <a:pt x="298" y="587"/>
                          <a:pt x="270" y="1266"/>
                          <a:pt x="1" y="1825"/>
                        </a:cubicBezTo>
                        <a:lnTo>
                          <a:pt x="64" y="1854"/>
                        </a:lnTo>
                        <a:cubicBezTo>
                          <a:pt x="383" y="1295"/>
                          <a:pt x="383" y="587"/>
                          <a:pt x="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a:off x="419141" y="4170864"/>
                    <a:ext cx="64916" cy="187804"/>
                  </a:xfrm>
                  <a:custGeom>
                    <a:avLst/>
                    <a:gdLst/>
                    <a:ahLst/>
                    <a:cxnLst/>
                    <a:rect l="l" t="t" r="r" b="b"/>
                    <a:pathLst>
                      <a:path w="617" h="1785" extrusionOk="0">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9"/>
                  <p:cNvSpPr/>
                  <p:nvPr/>
                </p:nvSpPr>
                <p:spPr>
                  <a:xfrm>
                    <a:off x="350751" y="4178439"/>
                    <a:ext cx="31353" cy="167604"/>
                  </a:xfrm>
                  <a:custGeom>
                    <a:avLst/>
                    <a:gdLst/>
                    <a:ahLst/>
                    <a:cxnLst/>
                    <a:rect l="l" t="t" r="r" b="b"/>
                    <a:pathLst>
                      <a:path w="298" h="1593" extrusionOk="0">
                        <a:moveTo>
                          <a:pt x="205" y="0"/>
                        </a:moveTo>
                        <a:cubicBezTo>
                          <a:pt x="0" y="503"/>
                          <a:pt x="0" y="1090"/>
                          <a:pt x="205" y="1592"/>
                        </a:cubicBezTo>
                        <a:lnTo>
                          <a:pt x="297" y="1564"/>
                        </a:lnTo>
                        <a:cubicBezTo>
                          <a:pt x="92" y="1090"/>
                          <a:pt x="92" y="531"/>
                          <a:pt x="297" y="29"/>
                        </a:cubicBezTo>
                        <a:lnTo>
                          <a:pt x="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300879" y="4175493"/>
                    <a:ext cx="41033" cy="195064"/>
                  </a:xfrm>
                  <a:custGeom>
                    <a:avLst/>
                    <a:gdLst/>
                    <a:ahLst/>
                    <a:cxnLst/>
                    <a:rect l="l" t="t" r="r" b="b"/>
                    <a:pathLst>
                      <a:path w="390" h="1854" extrusionOk="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31" name="Google Shape;731;p39"/>
            <p:cNvGrpSpPr/>
            <p:nvPr/>
          </p:nvGrpSpPr>
          <p:grpSpPr>
            <a:xfrm>
              <a:off x="-5163370" y="445034"/>
              <a:ext cx="1789390" cy="838699"/>
              <a:chOff x="-4182420" y="20059"/>
              <a:chExt cx="1789390" cy="838699"/>
            </a:xfrm>
          </p:grpSpPr>
          <p:grpSp>
            <p:nvGrpSpPr>
              <p:cNvPr id="732" name="Google Shape;732;p39"/>
              <p:cNvGrpSpPr/>
              <p:nvPr/>
            </p:nvGrpSpPr>
            <p:grpSpPr>
              <a:xfrm>
                <a:off x="-3554488" y="20059"/>
                <a:ext cx="688617" cy="567202"/>
                <a:chOff x="4646862" y="1815214"/>
                <a:chExt cx="226229" cy="186341"/>
              </a:xfrm>
            </p:grpSpPr>
            <p:sp>
              <p:nvSpPr>
                <p:cNvPr id="733" name="Google Shape;733;p39"/>
                <p:cNvSpPr/>
                <p:nvPr/>
              </p:nvSpPr>
              <p:spPr>
                <a:xfrm>
                  <a:off x="4646862" y="1841622"/>
                  <a:ext cx="199578" cy="159932"/>
                </a:xfrm>
                <a:custGeom>
                  <a:avLst/>
                  <a:gdLst/>
                  <a:ahLst/>
                  <a:cxnLst/>
                  <a:rect l="l" t="t" r="r" b="b"/>
                  <a:pathLst>
                    <a:path w="5774" h="4627" extrusionOk="0">
                      <a:moveTo>
                        <a:pt x="1" y="0"/>
                      </a:moveTo>
                      <a:lnTo>
                        <a:pt x="1" y="4627"/>
                      </a:lnTo>
                      <a:lnTo>
                        <a:pt x="5774" y="4627"/>
                      </a:lnTo>
                      <a:lnTo>
                        <a:pt x="5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4673271" y="1815214"/>
                  <a:ext cx="199820" cy="159932"/>
                </a:xfrm>
                <a:custGeom>
                  <a:avLst/>
                  <a:gdLst/>
                  <a:ahLst/>
                  <a:cxnLst/>
                  <a:rect l="l" t="t" r="r" b="b"/>
                  <a:pathLst>
                    <a:path w="5781" h="4627" extrusionOk="0">
                      <a:moveTo>
                        <a:pt x="1" y="0"/>
                      </a:moveTo>
                      <a:lnTo>
                        <a:pt x="1" y="4627"/>
                      </a:lnTo>
                      <a:lnTo>
                        <a:pt x="5781" y="4627"/>
                      </a:lnTo>
                      <a:lnTo>
                        <a:pt x="57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4844441" y="1827415"/>
                  <a:ext cx="16418" cy="3975"/>
                </a:xfrm>
                <a:custGeom>
                  <a:avLst/>
                  <a:gdLst/>
                  <a:ahLst/>
                  <a:cxnLst/>
                  <a:rect l="l" t="t" r="r" b="b"/>
                  <a:pathLst>
                    <a:path w="475" h="115" extrusionOk="0">
                      <a:moveTo>
                        <a:pt x="1" y="1"/>
                      </a:moveTo>
                      <a:lnTo>
                        <a:pt x="1" y="114"/>
                      </a:lnTo>
                      <a:lnTo>
                        <a:pt x="475" y="114"/>
                      </a:lnTo>
                      <a:lnTo>
                        <a:pt x="4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a:off x="4735386" y="1827415"/>
                  <a:ext cx="90768" cy="3975"/>
                </a:xfrm>
                <a:custGeom>
                  <a:avLst/>
                  <a:gdLst/>
                  <a:ahLst/>
                  <a:cxnLst/>
                  <a:rect l="l" t="t" r="r" b="b"/>
                  <a:pathLst>
                    <a:path w="2626" h="115" extrusionOk="0">
                      <a:moveTo>
                        <a:pt x="1" y="1"/>
                      </a:moveTo>
                      <a:lnTo>
                        <a:pt x="1" y="114"/>
                      </a:lnTo>
                      <a:lnTo>
                        <a:pt x="2625" y="114"/>
                      </a:lnTo>
                      <a:lnTo>
                        <a:pt x="2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4843473" y="1847740"/>
                  <a:ext cx="3940" cy="26442"/>
                </a:xfrm>
                <a:custGeom>
                  <a:avLst/>
                  <a:gdLst/>
                  <a:ahLst/>
                  <a:cxnLst/>
                  <a:rect l="l" t="t" r="r" b="b"/>
                  <a:pathLst>
                    <a:path w="114" h="765" extrusionOk="0">
                      <a:moveTo>
                        <a:pt x="1" y="0"/>
                      </a:moveTo>
                      <a:lnTo>
                        <a:pt x="1" y="764"/>
                      </a:lnTo>
                      <a:lnTo>
                        <a:pt x="114" y="764"/>
                      </a:lnTo>
                      <a:lnTo>
                        <a:pt x="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4843473" y="1886350"/>
                  <a:ext cx="3940" cy="54094"/>
                </a:xfrm>
                <a:custGeom>
                  <a:avLst/>
                  <a:gdLst/>
                  <a:ahLst/>
                  <a:cxnLst/>
                  <a:rect l="l" t="t" r="r" b="b"/>
                  <a:pathLst>
                    <a:path w="114" h="1565" extrusionOk="0">
                      <a:moveTo>
                        <a:pt x="1" y="1"/>
                      </a:moveTo>
                      <a:lnTo>
                        <a:pt x="1" y="1564"/>
                      </a:lnTo>
                      <a:lnTo>
                        <a:pt x="114" y="1564"/>
                      </a:lnTo>
                      <a:lnTo>
                        <a:pt x="1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4855710" y="1904705"/>
                  <a:ext cx="3940" cy="18389"/>
                </a:xfrm>
                <a:custGeom>
                  <a:avLst/>
                  <a:gdLst/>
                  <a:ahLst/>
                  <a:cxnLst/>
                  <a:rect l="l" t="t" r="r" b="b"/>
                  <a:pathLst>
                    <a:path w="114" h="532" extrusionOk="0">
                      <a:moveTo>
                        <a:pt x="0" y="0"/>
                      </a:moveTo>
                      <a:lnTo>
                        <a:pt x="0" y="531"/>
                      </a:lnTo>
                      <a:lnTo>
                        <a:pt x="114" y="531"/>
                      </a:lnTo>
                      <a:lnTo>
                        <a:pt x="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9"/>
              <p:cNvGrpSpPr/>
              <p:nvPr/>
            </p:nvGrpSpPr>
            <p:grpSpPr>
              <a:xfrm>
                <a:off x="-4182420" y="71225"/>
                <a:ext cx="1789390" cy="787533"/>
                <a:chOff x="4802651" y="2120880"/>
                <a:chExt cx="587861" cy="258725"/>
              </a:xfrm>
            </p:grpSpPr>
            <p:sp>
              <p:nvSpPr>
                <p:cNvPr id="741" name="Google Shape;741;p39"/>
                <p:cNvSpPr/>
                <p:nvPr/>
              </p:nvSpPr>
              <p:spPr>
                <a:xfrm>
                  <a:off x="4820971" y="2152404"/>
                  <a:ext cx="538972" cy="223048"/>
                </a:xfrm>
                <a:custGeom>
                  <a:avLst/>
                  <a:gdLst/>
                  <a:ahLst/>
                  <a:cxnLst/>
                  <a:rect l="l" t="t" r="r" b="b"/>
                  <a:pathLst>
                    <a:path w="15593" h="6453" extrusionOk="0">
                      <a:moveTo>
                        <a:pt x="15388" y="1"/>
                      </a:moveTo>
                      <a:lnTo>
                        <a:pt x="11235" y="6042"/>
                      </a:lnTo>
                      <a:lnTo>
                        <a:pt x="8228" y="2180"/>
                      </a:lnTo>
                      <a:lnTo>
                        <a:pt x="5101" y="6071"/>
                      </a:lnTo>
                      <a:lnTo>
                        <a:pt x="2420" y="2774"/>
                      </a:lnTo>
                      <a:lnTo>
                        <a:pt x="1" y="5865"/>
                      </a:lnTo>
                      <a:lnTo>
                        <a:pt x="178" y="6014"/>
                      </a:lnTo>
                      <a:lnTo>
                        <a:pt x="2420" y="3156"/>
                      </a:lnTo>
                      <a:lnTo>
                        <a:pt x="5101" y="6424"/>
                      </a:lnTo>
                      <a:lnTo>
                        <a:pt x="8228" y="2562"/>
                      </a:lnTo>
                      <a:lnTo>
                        <a:pt x="11235" y="6453"/>
                      </a:lnTo>
                      <a:lnTo>
                        <a:pt x="15593" y="121"/>
                      </a:lnTo>
                      <a:lnTo>
                        <a:pt x="153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4802651" y="2335811"/>
                  <a:ext cx="42826" cy="43794"/>
                </a:xfrm>
                <a:custGeom>
                  <a:avLst/>
                  <a:gdLst/>
                  <a:ahLst/>
                  <a:cxnLst/>
                  <a:rect l="l" t="t" r="r" b="b"/>
                  <a:pathLst>
                    <a:path w="1239" h="1267" extrusionOk="0">
                      <a:moveTo>
                        <a:pt x="623" y="1"/>
                      </a:moveTo>
                      <a:cubicBezTo>
                        <a:pt x="269" y="1"/>
                        <a:pt x="0" y="262"/>
                        <a:pt x="0" y="616"/>
                      </a:cubicBezTo>
                      <a:cubicBezTo>
                        <a:pt x="0" y="970"/>
                        <a:pt x="269" y="1267"/>
                        <a:pt x="623" y="1267"/>
                      </a:cubicBezTo>
                      <a:cubicBezTo>
                        <a:pt x="977" y="1267"/>
                        <a:pt x="1238" y="970"/>
                        <a:pt x="1238" y="616"/>
                      </a:cubicBezTo>
                      <a:cubicBezTo>
                        <a:pt x="1238" y="262"/>
                        <a:pt x="977"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4981875" y="2346077"/>
                  <a:ext cx="33805" cy="33528"/>
                </a:xfrm>
                <a:custGeom>
                  <a:avLst/>
                  <a:gdLst/>
                  <a:ahLst/>
                  <a:cxnLst/>
                  <a:rect l="l" t="t" r="r" b="b"/>
                  <a:pathLst>
                    <a:path w="978" h="970" extrusionOk="0">
                      <a:moveTo>
                        <a:pt x="475" y="1"/>
                      </a:moveTo>
                      <a:cubicBezTo>
                        <a:pt x="213" y="1"/>
                        <a:pt x="1" y="206"/>
                        <a:pt x="1" y="468"/>
                      </a:cubicBezTo>
                      <a:cubicBezTo>
                        <a:pt x="1" y="736"/>
                        <a:pt x="213" y="970"/>
                        <a:pt x="475" y="970"/>
                      </a:cubicBezTo>
                      <a:cubicBezTo>
                        <a:pt x="744" y="970"/>
                        <a:pt x="977" y="736"/>
                        <a:pt x="977" y="468"/>
                      </a:cubicBezTo>
                      <a:cubicBezTo>
                        <a:pt x="977" y="206"/>
                        <a:pt x="744"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5191932" y="2346077"/>
                  <a:ext cx="33528" cy="33528"/>
                </a:xfrm>
                <a:custGeom>
                  <a:avLst/>
                  <a:gdLst/>
                  <a:ahLst/>
                  <a:cxnLst/>
                  <a:rect l="l" t="t" r="r" b="b"/>
                  <a:pathLst>
                    <a:path w="970" h="970" extrusionOk="0">
                      <a:moveTo>
                        <a:pt x="468" y="1"/>
                      </a:moveTo>
                      <a:cubicBezTo>
                        <a:pt x="206" y="1"/>
                        <a:pt x="1" y="206"/>
                        <a:pt x="1" y="468"/>
                      </a:cubicBezTo>
                      <a:cubicBezTo>
                        <a:pt x="1" y="736"/>
                        <a:pt x="206" y="970"/>
                        <a:pt x="468" y="970"/>
                      </a:cubicBezTo>
                      <a:cubicBezTo>
                        <a:pt x="736" y="970"/>
                        <a:pt x="970" y="736"/>
                        <a:pt x="970" y="468"/>
                      </a:cubicBezTo>
                      <a:cubicBezTo>
                        <a:pt x="970" y="206"/>
                        <a:pt x="736" y="1"/>
                        <a:pt x="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5340600" y="2138232"/>
                  <a:ext cx="33805" cy="33528"/>
                </a:xfrm>
                <a:custGeom>
                  <a:avLst/>
                  <a:gdLst/>
                  <a:ahLst/>
                  <a:cxnLst/>
                  <a:rect l="l" t="t" r="r" b="b"/>
                  <a:pathLst>
                    <a:path w="978" h="970" extrusionOk="0">
                      <a:moveTo>
                        <a:pt x="475" y="1"/>
                      </a:moveTo>
                      <a:cubicBezTo>
                        <a:pt x="206" y="1"/>
                        <a:pt x="1" y="206"/>
                        <a:pt x="1" y="467"/>
                      </a:cubicBezTo>
                      <a:cubicBezTo>
                        <a:pt x="1" y="736"/>
                        <a:pt x="206" y="970"/>
                        <a:pt x="475" y="970"/>
                      </a:cubicBezTo>
                      <a:cubicBezTo>
                        <a:pt x="737" y="970"/>
                        <a:pt x="977" y="736"/>
                        <a:pt x="977" y="467"/>
                      </a:cubicBezTo>
                      <a:cubicBezTo>
                        <a:pt x="977" y="206"/>
                        <a:pt x="737"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4882118" y="2231906"/>
                  <a:ext cx="44796" cy="44762"/>
                </a:xfrm>
                <a:custGeom>
                  <a:avLst/>
                  <a:gdLst/>
                  <a:ahLst/>
                  <a:cxnLst/>
                  <a:rect l="l" t="t" r="r" b="b"/>
                  <a:pathLst>
                    <a:path w="1296" h="1295" extrusionOk="0">
                      <a:moveTo>
                        <a:pt x="651" y="0"/>
                      </a:moveTo>
                      <a:cubicBezTo>
                        <a:pt x="298" y="0"/>
                        <a:pt x="0" y="297"/>
                        <a:pt x="0" y="651"/>
                      </a:cubicBezTo>
                      <a:cubicBezTo>
                        <a:pt x="0" y="1005"/>
                        <a:pt x="298" y="1295"/>
                        <a:pt x="651" y="1295"/>
                      </a:cubicBezTo>
                      <a:cubicBezTo>
                        <a:pt x="1005" y="1295"/>
                        <a:pt x="1295" y="1005"/>
                        <a:pt x="1295" y="651"/>
                      </a:cubicBezTo>
                      <a:cubicBezTo>
                        <a:pt x="1295" y="297"/>
                        <a:pt x="1005"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5088995" y="2213551"/>
                  <a:ext cx="38678" cy="38678"/>
                </a:xfrm>
                <a:custGeom>
                  <a:avLst/>
                  <a:gdLst/>
                  <a:ahLst/>
                  <a:cxnLst/>
                  <a:rect l="l" t="t" r="r" b="b"/>
                  <a:pathLst>
                    <a:path w="1119" h="1119" extrusionOk="0">
                      <a:moveTo>
                        <a:pt x="559" y="0"/>
                      </a:moveTo>
                      <a:cubicBezTo>
                        <a:pt x="234" y="0"/>
                        <a:pt x="0" y="262"/>
                        <a:pt x="0" y="559"/>
                      </a:cubicBezTo>
                      <a:cubicBezTo>
                        <a:pt x="0" y="885"/>
                        <a:pt x="234" y="1118"/>
                        <a:pt x="559" y="1118"/>
                      </a:cubicBezTo>
                      <a:cubicBezTo>
                        <a:pt x="856" y="1118"/>
                        <a:pt x="1118" y="885"/>
                        <a:pt x="1118" y="559"/>
                      </a:cubicBezTo>
                      <a:cubicBezTo>
                        <a:pt x="1118" y="262"/>
                        <a:pt x="856" y="0"/>
                        <a:pt x="5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5323248" y="2120880"/>
                  <a:ext cx="67263" cy="67263"/>
                </a:xfrm>
                <a:custGeom>
                  <a:avLst/>
                  <a:gdLst/>
                  <a:ahLst/>
                  <a:cxnLst/>
                  <a:rect l="l" t="t" r="r" b="b"/>
                  <a:pathLst>
                    <a:path w="1946" h="1946" extrusionOk="0">
                      <a:moveTo>
                        <a:pt x="977" y="113"/>
                      </a:moveTo>
                      <a:cubicBezTo>
                        <a:pt x="1444" y="113"/>
                        <a:pt x="1833" y="503"/>
                        <a:pt x="1833" y="969"/>
                      </a:cubicBezTo>
                      <a:cubicBezTo>
                        <a:pt x="1833" y="1443"/>
                        <a:pt x="1444" y="1825"/>
                        <a:pt x="977" y="1825"/>
                      </a:cubicBezTo>
                      <a:cubicBezTo>
                        <a:pt x="503" y="1825"/>
                        <a:pt x="121" y="1443"/>
                        <a:pt x="121" y="969"/>
                      </a:cubicBezTo>
                      <a:cubicBezTo>
                        <a:pt x="121" y="503"/>
                        <a:pt x="503" y="113"/>
                        <a:pt x="977" y="113"/>
                      </a:cubicBezTo>
                      <a:close/>
                      <a:moveTo>
                        <a:pt x="977" y="0"/>
                      </a:moveTo>
                      <a:cubicBezTo>
                        <a:pt x="446" y="0"/>
                        <a:pt x="1" y="439"/>
                        <a:pt x="1" y="969"/>
                      </a:cubicBezTo>
                      <a:cubicBezTo>
                        <a:pt x="1" y="1500"/>
                        <a:pt x="446" y="1946"/>
                        <a:pt x="977" y="1946"/>
                      </a:cubicBezTo>
                      <a:cubicBezTo>
                        <a:pt x="1507" y="1946"/>
                        <a:pt x="1946" y="1500"/>
                        <a:pt x="1946" y="969"/>
                      </a:cubicBezTo>
                      <a:cubicBezTo>
                        <a:pt x="1946" y="439"/>
                        <a:pt x="1507"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49" name="Google Shape;749;p39"/>
          <p:cNvSpPr txBox="1">
            <a:spLocks noGrp="1"/>
          </p:cNvSpPr>
          <p:nvPr>
            <p:ph type="title"/>
          </p:nvPr>
        </p:nvSpPr>
        <p:spPr>
          <a:xfrm>
            <a:off x="455833" y="40002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754" name="Google Shape;754;p39"/>
          <p:cNvSpPr txBox="1">
            <a:spLocks noGrp="1"/>
          </p:cNvSpPr>
          <p:nvPr>
            <p:ph type="title" idx="5"/>
          </p:nvPr>
        </p:nvSpPr>
        <p:spPr>
          <a:xfrm>
            <a:off x="1121725" y="1238726"/>
            <a:ext cx="734700" cy="54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755" name="Google Shape;755;p39"/>
          <p:cNvSpPr txBox="1">
            <a:spLocks noGrp="1"/>
          </p:cNvSpPr>
          <p:nvPr>
            <p:ph type="title" idx="6"/>
          </p:nvPr>
        </p:nvSpPr>
        <p:spPr>
          <a:xfrm>
            <a:off x="1121725" y="3009377"/>
            <a:ext cx="734700" cy="54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756" name="Google Shape;756;p39"/>
          <p:cNvSpPr txBox="1">
            <a:spLocks noGrp="1"/>
          </p:cNvSpPr>
          <p:nvPr>
            <p:ph type="title" idx="7"/>
          </p:nvPr>
        </p:nvSpPr>
        <p:spPr>
          <a:xfrm>
            <a:off x="3820996" y="1238726"/>
            <a:ext cx="734700" cy="54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757" name="Google Shape;757;p39"/>
          <p:cNvSpPr txBox="1">
            <a:spLocks noGrp="1"/>
          </p:cNvSpPr>
          <p:nvPr>
            <p:ph type="title" idx="8"/>
          </p:nvPr>
        </p:nvSpPr>
        <p:spPr>
          <a:xfrm>
            <a:off x="3820996" y="3041724"/>
            <a:ext cx="734700" cy="54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758" name="Google Shape;758;p39"/>
          <p:cNvSpPr txBox="1">
            <a:spLocks noGrp="1"/>
          </p:cNvSpPr>
          <p:nvPr>
            <p:ph type="subTitle" idx="9"/>
          </p:nvPr>
        </p:nvSpPr>
        <p:spPr>
          <a:xfrm>
            <a:off x="1121725" y="1887187"/>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759" name="Google Shape;759;p39"/>
          <p:cNvSpPr txBox="1">
            <a:spLocks noGrp="1"/>
          </p:cNvSpPr>
          <p:nvPr>
            <p:ph type="subTitle" idx="13"/>
          </p:nvPr>
        </p:nvSpPr>
        <p:spPr>
          <a:xfrm>
            <a:off x="3820995" y="1887187"/>
            <a:ext cx="2803641"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Implementation</a:t>
            </a:r>
            <a:endParaRPr dirty="0"/>
          </a:p>
        </p:txBody>
      </p:sp>
      <p:sp>
        <p:nvSpPr>
          <p:cNvPr id="760" name="Google Shape;760;p39"/>
          <p:cNvSpPr txBox="1">
            <a:spLocks noGrp="1"/>
          </p:cNvSpPr>
          <p:nvPr>
            <p:ph type="subTitle" idx="14"/>
          </p:nvPr>
        </p:nvSpPr>
        <p:spPr>
          <a:xfrm>
            <a:off x="1121725" y="3619850"/>
            <a:ext cx="2305500" cy="98415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Deque functions</a:t>
            </a:r>
            <a:endParaRPr dirty="0">
              <a:solidFill>
                <a:srgbClr val="1C1C1B"/>
              </a:solidFill>
            </a:endParaRPr>
          </a:p>
        </p:txBody>
      </p:sp>
      <p:sp>
        <p:nvSpPr>
          <p:cNvPr id="761" name="Google Shape;761;p39"/>
          <p:cNvSpPr txBox="1">
            <a:spLocks noGrp="1"/>
          </p:cNvSpPr>
          <p:nvPr>
            <p:ph type="subTitle" idx="15"/>
          </p:nvPr>
        </p:nvSpPr>
        <p:spPr>
          <a:xfrm>
            <a:off x="3820995" y="3814516"/>
            <a:ext cx="819584"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Bar</a:t>
            </a:r>
            <a:endParaRPr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9"/>
                                        </p:tgtEl>
                                        <p:attrNameLst>
                                          <p:attrName>style.visibility</p:attrName>
                                        </p:attrNameLst>
                                      </p:cBhvr>
                                      <p:to>
                                        <p:strVal val="visible"/>
                                      </p:to>
                                    </p:set>
                                    <p:anim calcmode="lin" valueType="num">
                                      <p:cBhvr additive="base">
                                        <p:cTn id="7" dur="500" fill="hold"/>
                                        <p:tgtEl>
                                          <p:spTgt spid="749"/>
                                        </p:tgtEl>
                                        <p:attrNameLst>
                                          <p:attrName>ppt_x</p:attrName>
                                        </p:attrNameLst>
                                      </p:cBhvr>
                                      <p:tavLst>
                                        <p:tav tm="0">
                                          <p:val>
                                            <p:strVal val="#ppt_x"/>
                                          </p:val>
                                        </p:tav>
                                        <p:tav tm="100000">
                                          <p:val>
                                            <p:strVal val="#ppt_x"/>
                                          </p:val>
                                        </p:tav>
                                      </p:tavLst>
                                    </p:anim>
                                    <p:anim calcmode="lin" valueType="num">
                                      <p:cBhvr additive="base">
                                        <p:cTn id="8" dur="500" fill="hold"/>
                                        <p:tgtEl>
                                          <p:spTgt spid="7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4"/>
                                        </p:tgtEl>
                                        <p:attrNameLst>
                                          <p:attrName>style.visibility</p:attrName>
                                        </p:attrNameLst>
                                      </p:cBhvr>
                                      <p:to>
                                        <p:strVal val="visible"/>
                                      </p:to>
                                    </p:set>
                                    <p:anim calcmode="lin" valueType="num">
                                      <p:cBhvr additive="base">
                                        <p:cTn id="13" dur="500" fill="hold"/>
                                        <p:tgtEl>
                                          <p:spTgt spid="754"/>
                                        </p:tgtEl>
                                        <p:attrNameLst>
                                          <p:attrName>ppt_x</p:attrName>
                                        </p:attrNameLst>
                                      </p:cBhvr>
                                      <p:tavLst>
                                        <p:tav tm="0">
                                          <p:val>
                                            <p:strVal val="#ppt_x"/>
                                          </p:val>
                                        </p:tav>
                                        <p:tav tm="100000">
                                          <p:val>
                                            <p:strVal val="#ppt_x"/>
                                          </p:val>
                                        </p:tav>
                                      </p:tavLst>
                                    </p:anim>
                                    <p:anim calcmode="lin" valueType="num">
                                      <p:cBhvr additive="base">
                                        <p:cTn id="14" dur="500" fill="hold"/>
                                        <p:tgtEl>
                                          <p:spTgt spid="75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58">
                                            <p:txEl>
                                              <p:pRg st="0" end="0"/>
                                            </p:txEl>
                                          </p:spTgt>
                                        </p:tgtEl>
                                        <p:attrNameLst>
                                          <p:attrName>style.visibility</p:attrName>
                                        </p:attrNameLst>
                                      </p:cBhvr>
                                      <p:to>
                                        <p:strVal val="visible"/>
                                      </p:to>
                                    </p:set>
                                    <p:anim calcmode="lin" valueType="num">
                                      <p:cBhvr additive="base">
                                        <p:cTn id="17" dur="500" fill="hold"/>
                                        <p:tgtEl>
                                          <p:spTgt spid="75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58">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77"/>
                                        </p:tgtEl>
                                        <p:attrNameLst>
                                          <p:attrName>style.visibility</p:attrName>
                                        </p:attrNameLst>
                                      </p:cBhvr>
                                      <p:to>
                                        <p:strVal val="visible"/>
                                      </p:to>
                                    </p:set>
                                    <p:anim calcmode="lin" valueType="num">
                                      <p:cBhvr additive="base">
                                        <p:cTn id="21" dur="500" fill="hold"/>
                                        <p:tgtEl>
                                          <p:spTgt spid="677"/>
                                        </p:tgtEl>
                                        <p:attrNameLst>
                                          <p:attrName>ppt_x</p:attrName>
                                        </p:attrNameLst>
                                      </p:cBhvr>
                                      <p:tavLst>
                                        <p:tav tm="0">
                                          <p:val>
                                            <p:strVal val="#ppt_x"/>
                                          </p:val>
                                        </p:tav>
                                        <p:tav tm="100000">
                                          <p:val>
                                            <p:strVal val="#ppt_x"/>
                                          </p:val>
                                        </p:tav>
                                      </p:tavLst>
                                    </p:anim>
                                    <p:anim calcmode="lin" valueType="num">
                                      <p:cBhvr additive="base">
                                        <p:cTn id="22" dur="500" fill="hold"/>
                                        <p:tgtEl>
                                          <p:spTgt spid="67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56"/>
                                        </p:tgtEl>
                                        <p:attrNameLst>
                                          <p:attrName>style.visibility</p:attrName>
                                        </p:attrNameLst>
                                      </p:cBhvr>
                                      <p:to>
                                        <p:strVal val="visible"/>
                                      </p:to>
                                    </p:set>
                                    <p:anim calcmode="lin" valueType="num">
                                      <p:cBhvr additive="base">
                                        <p:cTn id="27" dur="500" fill="hold"/>
                                        <p:tgtEl>
                                          <p:spTgt spid="756"/>
                                        </p:tgtEl>
                                        <p:attrNameLst>
                                          <p:attrName>ppt_x</p:attrName>
                                        </p:attrNameLst>
                                      </p:cBhvr>
                                      <p:tavLst>
                                        <p:tav tm="0">
                                          <p:val>
                                            <p:strVal val="#ppt_x"/>
                                          </p:val>
                                        </p:tav>
                                        <p:tav tm="100000">
                                          <p:val>
                                            <p:strVal val="#ppt_x"/>
                                          </p:val>
                                        </p:tav>
                                      </p:tavLst>
                                    </p:anim>
                                    <p:anim calcmode="lin" valueType="num">
                                      <p:cBhvr additive="base">
                                        <p:cTn id="28" dur="500" fill="hold"/>
                                        <p:tgtEl>
                                          <p:spTgt spid="75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59">
                                            <p:txEl>
                                              <p:pRg st="0" end="0"/>
                                            </p:txEl>
                                          </p:spTgt>
                                        </p:tgtEl>
                                        <p:attrNameLst>
                                          <p:attrName>style.visibility</p:attrName>
                                        </p:attrNameLst>
                                      </p:cBhvr>
                                      <p:to>
                                        <p:strVal val="visible"/>
                                      </p:to>
                                    </p:set>
                                    <p:anim calcmode="lin" valueType="num">
                                      <p:cBhvr additive="base">
                                        <p:cTn id="31" dur="500" fill="hold"/>
                                        <p:tgtEl>
                                          <p:spTgt spid="75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55"/>
                                        </p:tgtEl>
                                        <p:attrNameLst>
                                          <p:attrName>style.visibility</p:attrName>
                                        </p:attrNameLst>
                                      </p:cBhvr>
                                      <p:to>
                                        <p:strVal val="visible"/>
                                      </p:to>
                                    </p:set>
                                    <p:anim calcmode="lin" valueType="num">
                                      <p:cBhvr additive="base">
                                        <p:cTn id="37" dur="500" fill="hold"/>
                                        <p:tgtEl>
                                          <p:spTgt spid="755"/>
                                        </p:tgtEl>
                                        <p:attrNameLst>
                                          <p:attrName>ppt_x</p:attrName>
                                        </p:attrNameLst>
                                      </p:cBhvr>
                                      <p:tavLst>
                                        <p:tav tm="0">
                                          <p:val>
                                            <p:strVal val="#ppt_x"/>
                                          </p:val>
                                        </p:tav>
                                        <p:tav tm="100000">
                                          <p:val>
                                            <p:strVal val="#ppt_x"/>
                                          </p:val>
                                        </p:tav>
                                      </p:tavLst>
                                    </p:anim>
                                    <p:anim calcmode="lin" valueType="num">
                                      <p:cBhvr additive="base">
                                        <p:cTn id="38" dur="500" fill="hold"/>
                                        <p:tgtEl>
                                          <p:spTgt spid="75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60">
                                            <p:txEl>
                                              <p:pRg st="0" end="0"/>
                                            </p:txEl>
                                          </p:spTgt>
                                        </p:tgtEl>
                                        <p:attrNameLst>
                                          <p:attrName>style.visibility</p:attrName>
                                        </p:attrNameLst>
                                      </p:cBhvr>
                                      <p:to>
                                        <p:strVal val="visible"/>
                                      </p:to>
                                    </p:set>
                                    <p:anim calcmode="lin" valueType="num">
                                      <p:cBhvr additive="base">
                                        <p:cTn id="41" dur="500" fill="hold"/>
                                        <p:tgtEl>
                                          <p:spTgt spid="760">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57"/>
                                        </p:tgtEl>
                                        <p:attrNameLst>
                                          <p:attrName>style.visibility</p:attrName>
                                        </p:attrNameLst>
                                      </p:cBhvr>
                                      <p:to>
                                        <p:strVal val="visible"/>
                                      </p:to>
                                    </p:set>
                                    <p:anim calcmode="lin" valueType="num">
                                      <p:cBhvr additive="base">
                                        <p:cTn id="47" dur="500" fill="hold"/>
                                        <p:tgtEl>
                                          <p:spTgt spid="757"/>
                                        </p:tgtEl>
                                        <p:attrNameLst>
                                          <p:attrName>ppt_x</p:attrName>
                                        </p:attrNameLst>
                                      </p:cBhvr>
                                      <p:tavLst>
                                        <p:tav tm="0">
                                          <p:val>
                                            <p:strVal val="#ppt_x"/>
                                          </p:val>
                                        </p:tav>
                                        <p:tav tm="100000">
                                          <p:val>
                                            <p:strVal val="#ppt_x"/>
                                          </p:val>
                                        </p:tav>
                                      </p:tavLst>
                                    </p:anim>
                                    <p:anim calcmode="lin" valueType="num">
                                      <p:cBhvr additive="base">
                                        <p:cTn id="48" dur="500" fill="hold"/>
                                        <p:tgtEl>
                                          <p:spTgt spid="75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61">
                                            <p:txEl>
                                              <p:pRg st="0" end="0"/>
                                            </p:txEl>
                                          </p:spTgt>
                                        </p:tgtEl>
                                        <p:attrNameLst>
                                          <p:attrName>style.visibility</p:attrName>
                                        </p:attrNameLst>
                                      </p:cBhvr>
                                      <p:to>
                                        <p:strVal val="visible"/>
                                      </p:to>
                                    </p:set>
                                    <p:anim calcmode="lin" valueType="num">
                                      <p:cBhvr additive="base">
                                        <p:cTn id="51" dur="500" fill="hold"/>
                                        <p:tgtEl>
                                          <p:spTgt spid="761">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6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 grpId="0"/>
      <p:bldP spid="754" grpId="0"/>
      <p:bldP spid="755" grpId="0"/>
      <p:bldP spid="756" grpId="0"/>
      <p:bldP spid="757" grpId="0"/>
      <p:bldP spid="758" grpId="0" build="p"/>
      <p:bldP spid="759" grpId="0" build="p"/>
      <p:bldP spid="760" grpId="0" build="p"/>
      <p:bldP spid="76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1"/>
          <p:cNvSpPr txBox="1">
            <a:spLocks noGrp="1"/>
          </p:cNvSpPr>
          <p:nvPr>
            <p:ph type="title"/>
          </p:nvPr>
        </p:nvSpPr>
        <p:spPr>
          <a:xfrm>
            <a:off x="359405" y="1183325"/>
            <a:ext cx="4264634" cy="149296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a:t>
            </a:r>
            <a:br>
              <a:rPr lang="en" dirty="0"/>
            </a:br>
            <a:r>
              <a:rPr lang="en" dirty="0"/>
              <a:t>Statement!!</a:t>
            </a:r>
            <a:endParaRPr dirty="0"/>
          </a:p>
        </p:txBody>
      </p:sp>
      <p:sp>
        <p:nvSpPr>
          <p:cNvPr id="910" name="Google Shape;910;p41"/>
          <p:cNvSpPr txBox="1">
            <a:spLocks noGrp="1"/>
          </p:cNvSpPr>
          <p:nvPr>
            <p:ph type="title" idx="2"/>
          </p:nvPr>
        </p:nvSpPr>
        <p:spPr>
          <a:xfrm>
            <a:off x="624015" y="42339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911" name="Google Shape;911;p41"/>
          <p:cNvSpPr txBox="1">
            <a:spLocks noGrp="1"/>
          </p:cNvSpPr>
          <p:nvPr>
            <p:ph type="subTitle" idx="1"/>
          </p:nvPr>
        </p:nvSpPr>
        <p:spPr>
          <a:xfrm>
            <a:off x="4989350" y="960780"/>
            <a:ext cx="3277362" cy="16935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You've just joined JUMIA as a backend engineer, where you're tasked with designing and developing the best-selling-bar and similar bars, So, we need  a data structure that allows us to remove and insert from both ends  which is </a:t>
            </a:r>
            <a:r>
              <a:rPr lang="en-US" sz="1800" b="1" dirty="0">
                <a:solidFill>
                  <a:schemeClr val="accent1">
                    <a:lumMod val="50000"/>
                  </a:schemeClr>
                </a:solidFill>
              </a:rPr>
              <a:t>Deque</a:t>
            </a:r>
            <a:r>
              <a:rPr lang="en-US" dirty="0"/>
              <a:t>.</a:t>
            </a:r>
            <a:endParaRPr dirty="0"/>
          </a:p>
        </p:txBody>
      </p:sp>
      <p:grpSp>
        <p:nvGrpSpPr>
          <p:cNvPr id="913" name="Google Shape;913;p41"/>
          <p:cNvGrpSpPr/>
          <p:nvPr/>
        </p:nvGrpSpPr>
        <p:grpSpPr>
          <a:xfrm>
            <a:off x="4091402" y="4414375"/>
            <a:ext cx="367931" cy="258297"/>
            <a:chOff x="4992850" y="4345375"/>
            <a:chExt cx="619413" cy="638400"/>
          </a:xfrm>
        </p:grpSpPr>
        <p:sp>
          <p:nvSpPr>
            <p:cNvPr id="914" name="Google Shape;914;p41"/>
            <p:cNvSpPr/>
            <p:nvPr/>
          </p:nvSpPr>
          <p:spPr>
            <a:xfrm>
              <a:off x="4992850"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rot="10800000">
              <a:off x="5386363"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6" name="Google Shape;916;p41"/>
          <p:cNvSpPr/>
          <p:nvPr/>
        </p:nvSpPr>
        <p:spPr>
          <a:xfrm>
            <a:off x="6956400" y="4144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blue backpack and blue slippers&#10;&#10;Description automatically generated">
            <a:extLst>
              <a:ext uri="{FF2B5EF4-FFF2-40B4-BE49-F238E27FC236}">
                <a16:creationId xmlns:a16="http://schemas.microsoft.com/office/drawing/2014/main" id="{1C84DB33-0AEE-772F-84FD-2B23E6B05DA3}"/>
              </a:ext>
            </a:extLst>
          </p:cNvPr>
          <p:cNvPicPr>
            <a:picLocks noChangeAspect="1"/>
          </p:cNvPicPr>
          <p:nvPr/>
        </p:nvPicPr>
        <p:blipFill>
          <a:blip r:embed="rId3"/>
          <a:stretch>
            <a:fillRect/>
          </a:stretch>
        </p:blipFill>
        <p:spPr>
          <a:xfrm>
            <a:off x="930678" y="2942379"/>
            <a:ext cx="6589816" cy="177720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0"/>
                                        </p:tgtEl>
                                        <p:attrNameLst>
                                          <p:attrName>style.visibility</p:attrName>
                                        </p:attrNameLst>
                                      </p:cBhvr>
                                      <p:to>
                                        <p:strVal val="visible"/>
                                      </p:to>
                                    </p:set>
                                    <p:anim calcmode="lin" valueType="num">
                                      <p:cBhvr additive="base">
                                        <p:cTn id="7" dur="500" fill="hold"/>
                                        <p:tgtEl>
                                          <p:spTgt spid="910"/>
                                        </p:tgtEl>
                                        <p:attrNameLst>
                                          <p:attrName>ppt_x</p:attrName>
                                        </p:attrNameLst>
                                      </p:cBhvr>
                                      <p:tavLst>
                                        <p:tav tm="0">
                                          <p:val>
                                            <p:strVal val="#ppt_x"/>
                                          </p:val>
                                        </p:tav>
                                        <p:tav tm="100000">
                                          <p:val>
                                            <p:strVal val="#ppt_x"/>
                                          </p:val>
                                        </p:tav>
                                      </p:tavLst>
                                    </p:anim>
                                    <p:anim calcmode="lin" valueType="num">
                                      <p:cBhvr additive="base">
                                        <p:cTn id="8" dur="500" fill="hold"/>
                                        <p:tgtEl>
                                          <p:spTgt spid="9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09"/>
                                        </p:tgtEl>
                                        <p:attrNameLst>
                                          <p:attrName>style.visibility</p:attrName>
                                        </p:attrNameLst>
                                      </p:cBhvr>
                                      <p:to>
                                        <p:strVal val="visible"/>
                                      </p:to>
                                    </p:set>
                                    <p:anim calcmode="lin" valueType="num">
                                      <p:cBhvr additive="base">
                                        <p:cTn id="11" dur="500" fill="hold"/>
                                        <p:tgtEl>
                                          <p:spTgt spid="909"/>
                                        </p:tgtEl>
                                        <p:attrNameLst>
                                          <p:attrName>ppt_x</p:attrName>
                                        </p:attrNameLst>
                                      </p:cBhvr>
                                      <p:tavLst>
                                        <p:tav tm="0">
                                          <p:val>
                                            <p:strVal val="#ppt_x"/>
                                          </p:val>
                                        </p:tav>
                                        <p:tav tm="100000">
                                          <p:val>
                                            <p:strVal val="#ppt_x"/>
                                          </p:val>
                                        </p:tav>
                                      </p:tavLst>
                                    </p:anim>
                                    <p:anim calcmode="lin" valueType="num">
                                      <p:cBhvr additive="base">
                                        <p:cTn id="12" dur="500" fill="hold"/>
                                        <p:tgtEl>
                                          <p:spTgt spid="90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80">
                                          <p:stCondLst>
                                            <p:cond delay="0"/>
                                          </p:stCondLst>
                                        </p:cTn>
                                        <p:tgtEl>
                                          <p:spTgt spid="4"/>
                                        </p:tgtEl>
                                      </p:cBhvr>
                                    </p:animEffect>
                                    <p:anim calcmode="lin" valueType="num">
                                      <p:cBhvr>
                                        <p:cTn id="1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3" dur="26">
                                          <p:stCondLst>
                                            <p:cond delay="650"/>
                                          </p:stCondLst>
                                        </p:cTn>
                                        <p:tgtEl>
                                          <p:spTgt spid="4"/>
                                        </p:tgtEl>
                                      </p:cBhvr>
                                      <p:to x="100000" y="60000"/>
                                    </p:animScale>
                                    <p:animScale>
                                      <p:cBhvr>
                                        <p:cTn id="24" dur="166" decel="50000">
                                          <p:stCondLst>
                                            <p:cond delay="676"/>
                                          </p:stCondLst>
                                        </p:cTn>
                                        <p:tgtEl>
                                          <p:spTgt spid="4"/>
                                        </p:tgtEl>
                                      </p:cBhvr>
                                      <p:to x="100000" y="100000"/>
                                    </p:animScale>
                                    <p:animScale>
                                      <p:cBhvr>
                                        <p:cTn id="25" dur="26">
                                          <p:stCondLst>
                                            <p:cond delay="1312"/>
                                          </p:stCondLst>
                                        </p:cTn>
                                        <p:tgtEl>
                                          <p:spTgt spid="4"/>
                                        </p:tgtEl>
                                      </p:cBhvr>
                                      <p:to x="100000" y="80000"/>
                                    </p:animScale>
                                    <p:animScale>
                                      <p:cBhvr>
                                        <p:cTn id="26" dur="166" decel="50000">
                                          <p:stCondLst>
                                            <p:cond delay="1338"/>
                                          </p:stCondLst>
                                        </p:cTn>
                                        <p:tgtEl>
                                          <p:spTgt spid="4"/>
                                        </p:tgtEl>
                                      </p:cBhvr>
                                      <p:to x="100000" y="100000"/>
                                    </p:animScale>
                                    <p:animScale>
                                      <p:cBhvr>
                                        <p:cTn id="27" dur="26">
                                          <p:stCondLst>
                                            <p:cond delay="1642"/>
                                          </p:stCondLst>
                                        </p:cTn>
                                        <p:tgtEl>
                                          <p:spTgt spid="4"/>
                                        </p:tgtEl>
                                      </p:cBhvr>
                                      <p:to x="100000" y="90000"/>
                                    </p:animScale>
                                    <p:animScale>
                                      <p:cBhvr>
                                        <p:cTn id="28" dur="166" decel="50000">
                                          <p:stCondLst>
                                            <p:cond delay="1668"/>
                                          </p:stCondLst>
                                        </p:cTn>
                                        <p:tgtEl>
                                          <p:spTgt spid="4"/>
                                        </p:tgtEl>
                                      </p:cBhvr>
                                      <p:to x="100000" y="100000"/>
                                    </p:animScale>
                                    <p:animScale>
                                      <p:cBhvr>
                                        <p:cTn id="29" dur="26">
                                          <p:stCondLst>
                                            <p:cond delay="1808"/>
                                          </p:stCondLst>
                                        </p:cTn>
                                        <p:tgtEl>
                                          <p:spTgt spid="4"/>
                                        </p:tgtEl>
                                      </p:cBhvr>
                                      <p:to x="100000" y="95000"/>
                                    </p:animScale>
                                    <p:animScale>
                                      <p:cBhvr>
                                        <p:cTn id="30" dur="166" decel="50000">
                                          <p:stCondLst>
                                            <p:cond delay="1834"/>
                                          </p:stCondLst>
                                        </p:cTn>
                                        <p:tgtEl>
                                          <p:spTgt spid="4"/>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11">
                                            <p:txEl>
                                              <p:pRg st="0" end="0"/>
                                            </p:txEl>
                                          </p:spTgt>
                                        </p:tgtEl>
                                        <p:attrNameLst>
                                          <p:attrName>style.visibility</p:attrName>
                                        </p:attrNameLst>
                                      </p:cBhvr>
                                      <p:to>
                                        <p:strVal val="visible"/>
                                      </p:to>
                                    </p:set>
                                    <p:anim calcmode="lin" valueType="num">
                                      <p:cBhvr additive="base">
                                        <p:cTn id="35" dur="500" fill="hold"/>
                                        <p:tgtEl>
                                          <p:spTgt spid="911">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 grpId="0"/>
      <p:bldP spid="910" grpId="0"/>
      <p:bldP spid="9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42"/>
          <p:cNvSpPr txBox="1">
            <a:spLocks noGrp="1"/>
          </p:cNvSpPr>
          <p:nvPr>
            <p:ph type="title"/>
          </p:nvPr>
        </p:nvSpPr>
        <p:spPr>
          <a:xfrm>
            <a:off x="3343245" y="281118"/>
            <a:ext cx="443112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First Implementation</a:t>
            </a:r>
            <a:endParaRPr dirty="0"/>
          </a:p>
        </p:txBody>
      </p:sp>
      <p:sp>
        <p:nvSpPr>
          <p:cNvPr id="1053" name="Google Shape;1053;p42"/>
          <p:cNvSpPr/>
          <p:nvPr/>
        </p:nvSpPr>
        <p:spPr>
          <a:xfrm>
            <a:off x="568625" y="37446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4" name="Google Shape;1054;p42"/>
          <p:cNvGrpSpPr/>
          <p:nvPr/>
        </p:nvGrpSpPr>
        <p:grpSpPr>
          <a:xfrm>
            <a:off x="1127880" y="4474905"/>
            <a:ext cx="1184014" cy="258193"/>
            <a:chOff x="3734768" y="858742"/>
            <a:chExt cx="1184014" cy="258193"/>
          </a:xfrm>
        </p:grpSpPr>
        <p:grpSp>
          <p:nvGrpSpPr>
            <p:cNvPr id="1055" name="Google Shape;1055;p42"/>
            <p:cNvGrpSpPr/>
            <p:nvPr/>
          </p:nvGrpSpPr>
          <p:grpSpPr>
            <a:xfrm>
              <a:off x="3734768" y="858742"/>
              <a:ext cx="1184014" cy="258193"/>
              <a:chOff x="4002795" y="1877329"/>
              <a:chExt cx="345546" cy="75352"/>
            </a:xfrm>
          </p:grpSpPr>
          <p:sp>
            <p:nvSpPr>
              <p:cNvPr id="1056" name="Google Shape;1056;p42"/>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2"/>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2"/>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2"/>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2"/>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2"/>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 name="Google Shape;1062;p42"/>
            <p:cNvGrpSpPr/>
            <p:nvPr/>
          </p:nvGrpSpPr>
          <p:grpSpPr>
            <a:xfrm>
              <a:off x="3990034" y="875479"/>
              <a:ext cx="568881" cy="224795"/>
              <a:chOff x="300879" y="4170864"/>
              <a:chExt cx="505357" cy="199693"/>
            </a:xfrm>
          </p:grpSpPr>
          <p:sp>
            <p:nvSpPr>
              <p:cNvPr id="1063" name="Google Shape;1063;p42"/>
              <p:cNvSpPr/>
              <p:nvPr/>
            </p:nvSpPr>
            <p:spPr>
              <a:xfrm>
                <a:off x="518149"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2"/>
              <p:cNvSpPr/>
              <p:nvPr/>
            </p:nvSpPr>
            <p:spPr>
              <a:xfrm>
                <a:off x="568021"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2"/>
              <p:cNvSpPr/>
              <p:nvPr/>
            </p:nvSpPr>
            <p:spPr>
              <a:xfrm>
                <a:off x="623794" y="4170864"/>
                <a:ext cx="64811" cy="187804"/>
              </a:xfrm>
              <a:custGeom>
                <a:avLst/>
                <a:gdLst/>
                <a:ahLst/>
                <a:cxnLst/>
                <a:rect l="l" t="t" r="r" b="b"/>
                <a:pathLst>
                  <a:path w="616" h="1785" extrusionOk="0">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2"/>
              <p:cNvSpPr/>
              <p:nvPr/>
            </p:nvSpPr>
            <p:spPr>
              <a:xfrm>
                <a:off x="725748" y="4178439"/>
                <a:ext cx="31353" cy="167604"/>
              </a:xfrm>
              <a:custGeom>
                <a:avLst/>
                <a:gdLst/>
                <a:ahLst/>
                <a:cxnLst/>
                <a:rect l="l" t="t" r="r" b="b"/>
                <a:pathLst>
                  <a:path w="298" h="1593" extrusionOk="0">
                    <a:moveTo>
                      <a:pt x="93" y="0"/>
                    </a:moveTo>
                    <a:lnTo>
                      <a:pt x="1" y="29"/>
                    </a:lnTo>
                    <a:cubicBezTo>
                      <a:pt x="206" y="531"/>
                      <a:pt x="206" y="1090"/>
                      <a:pt x="1" y="1564"/>
                    </a:cubicBezTo>
                    <a:lnTo>
                      <a:pt x="93" y="1592"/>
                    </a:lnTo>
                    <a:cubicBezTo>
                      <a:pt x="298" y="1090"/>
                      <a:pt x="298" y="503"/>
                      <a:pt x="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2"/>
              <p:cNvSpPr/>
              <p:nvPr/>
            </p:nvSpPr>
            <p:spPr>
              <a:xfrm>
                <a:off x="765940" y="4175493"/>
                <a:ext cx="40296" cy="195064"/>
              </a:xfrm>
              <a:custGeom>
                <a:avLst/>
                <a:gdLst/>
                <a:ahLst/>
                <a:cxnLst/>
                <a:rect l="l" t="t" r="r" b="b"/>
                <a:pathLst>
                  <a:path w="383" h="1854" extrusionOk="0">
                    <a:moveTo>
                      <a:pt x="121" y="0"/>
                    </a:moveTo>
                    <a:lnTo>
                      <a:pt x="29" y="28"/>
                    </a:lnTo>
                    <a:cubicBezTo>
                      <a:pt x="298" y="587"/>
                      <a:pt x="270" y="1266"/>
                      <a:pt x="1" y="1825"/>
                    </a:cubicBezTo>
                    <a:lnTo>
                      <a:pt x="64" y="1854"/>
                    </a:lnTo>
                    <a:cubicBezTo>
                      <a:pt x="383" y="1295"/>
                      <a:pt x="383" y="587"/>
                      <a:pt x="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p:cNvSpPr/>
              <p:nvPr/>
            </p:nvSpPr>
            <p:spPr>
              <a:xfrm>
                <a:off x="419141" y="4170864"/>
                <a:ext cx="64916" cy="187804"/>
              </a:xfrm>
              <a:custGeom>
                <a:avLst/>
                <a:gdLst/>
                <a:ahLst/>
                <a:cxnLst/>
                <a:rect l="l" t="t" r="r" b="b"/>
                <a:pathLst>
                  <a:path w="617" h="1785" extrusionOk="0">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2"/>
              <p:cNvSpPr/>
              <p:nvPr/>
            </p:nvSpPr>
            <p:spPr>
              <a:xfrm>
                <a:off x="350751" y="4178439"/>
                <a:ext cx="31353" cy="167604"/>
              </a:xfrm>
              <a:custGeom>
                <a:avLst/>
                <a:gdLst/>
                <a:ahLst/>
                <a:cxnLst/>
                <a:rect l="l" t="t" r="r" b="b"/>
                <a:pathLst>
                  <a:path w="298" h="1593" extrusionOk="0">
                    <a:moveTo>
                      <a:pt x="205" y="0"/>
                    </a:moveTo>
                    <a:cubicBezTo>
                      <a:pt x="0" y="503"/>
                      <a:pt x="0" y="1090"/>
                      <a:pt x="205" y="1592"/>
                    </a:cubicBezTo>
                    <a:lnTo>
                      <a:pt x="297" y="1564"/>
                    </a:lnTo>
                    <a:cubicBezTo>
                      <a:pt x="92" y="1090"/>
                      <a:pt x="92" y="531"/>
                      <a:pt x="297" y="29"/>
                    </a:cubicBezTo>
                    <a:lnTo>
                      <a:pt x="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2"/>
              <p:cNvSpPr/>
              <p:nvPr/>
            </p:nvSpPr>
            <p:spPr>
              <a:xfrm>
                <a:off x="300879" y="4175493"/>
                <a:ext cx="41033" cy="195064"/>
              </a:xfrm>
              <a:custGeom>
                <a:avLst/>
                <a:gdLst/>
                <a:ahLst/>
                <a:cxnLst/>
                <a:rect l="l" t="t" r="r" b="b"/>
                <a:pathLst>
                  <a:path w="390" h="1854" extrusionOk="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 name="TextBox 6">
            <a:extLst>
              <a:ext uri="{FF2B5EF4-FFF2-40B4-BE49-F238E27FC236}">
                <a16:creationId xmlns:a16="http://schemas.microsoft.com/office/drawing/2014/main" id="{0E0B89FF-5DAF-0DA7-596F-C6F6A9AE969B}"/>
              </a:ext>
            </a:extLst>
          </p:cNvPr>
          <p:cNvSpPr txBox="1"/>
          <p:nvPr/>
        </p:nvSpPr>
        <p:spPr>
          <a:xfrm>
            <a:off x="978942" y="1087249"/>
            <a:ext cx="3973454" cy="1169551"/>
          </a:xfrm>
          <a:prstGeom prst="rect">
            <a:avLst/>
          </a:prstGeom>
          <a:noFill/>
        </p:spPr>
        <p:txBody>
          <a:bodyPr wrap="square" rtlCol="0">
            <a:spAutoFit/>
          </a:bodyPr>
          <a:lstStyle/>
          <a:p>
            <a:r>
              <a:rPr lang="en-US" dirty="0"/>
              <a:t>We first, get the middle address of the memory and in this address, we made an array this array we made it dynamic by accessing its rear and front elements and made functions for our deque.</a:t>
            </a:r>
          </a:p>
        </p:txBody>
      </p:sp>
      <p:sp>
        <p:nvSpPr>
          <p:cNvPr id="8" name="TextBox 7">
            <a:extLst>
              <a:ext uri="{FF2B5EF4-FFF2-40B4-BE49-F238E27FC236}">
                <a16:creationId xmlns:a16="http://schemas.microsoft.com/office/drawing/2014/main" id="{9530CCE0-D01F-32B6-30FB-B9A95CAAE646}"/>
              </a:ext>
            </a:extLst>
          </p:cNvPr>
          <p:cNvSpPr txBox="1"/>
          <p:nvPr/>
        </p:nvSpPr>
        <p:spPr>
          <a:xfrm>
            <a:off x="978942" y="2497166"/>
            <a:ext cx="3595229" cy="738664"/>
          </a:xfrm>
          <a:prstGeom prst="rect">
            <a:avLst/>
          </a:prstGeom>
          <a:noFill/>
        </p:spPr>
        <p:txBody>
          <a:bodyPr wrap="square" rtlCol="0">
            <a:spAutoFit/>
          </a:bodyPr>
          <a:lstStyle/>
          <a:p>
            <a:r>
              <a:rPr lang="en-US"/>
              <a:t>The problems with this Implementation: </a:t>
            </a:r>
          </a:p>
          <a:p>
            <a:r>
              <a:rPr lang="en-US"/>
              <a:t>1)The deque is limited.</a:t>
            </a:r>
          </a:p>
          <a:p>
            <a:r>
              <a:rPr lang="en-US"/>
              <a:t>2)we can not create more than one deque.</a:t>
            </a:r>
            <a:endParaRPr lang="en-US" dirty="0"/>
          </a:p>
        </p:txBody>
      </p:sp>
      <p:sp>
        <p:nvSpPr>
          <p:cNvPr id="9" name="TextBox 8">
            <a:extLst>
              <a:ext uri="{FF2B5EF4-FFF2-40B4-BE49-F238E27FC236}">
                <a16:creationId xmlns:a16="http://schemas.microsoft.com/office/drawing/2014/main" id="{923B00A6-E783-8826-04AB-ED42CBA9B77B}"/>
              </a:ext>
            </a:extLst>
          </p:cNvPr>
          <p:cNvSpPr txBox="1"/>
          <p:nvPr/>
        </p:nvSpPr>
        <p:spPr>
          <a:xfrm>
            <a:off x="5211337" y="1020909"/>
            <a:ext cx="2706030" cy="1169551"/>
          </a:xfrm>
          <a:prstGeom prst="rect">
            <a:avLst/>
          </a:prstGeom>
          <a:noFill/>
        </p:spPr>
        <p:txBody>
          <a:bodyPr wrap="square" rtlCol="0">
            <a:spAutoFit/>
          </a:bodyPr>
          <a:lstStyle/>
          <a:p>
            <a:r>
              <a:rPr lang="en-US" dirty="0"/>
              <a:t>So, we have changed our implementation from static memory to dynamic one (heap) by using </a:t>
            </a:r>
            <a:r>
              <a:rPr lang="en-US" b="1" dirty="0"/>
              <a:t>doubly-linked list implementation</a:t>
            </a:r>
            <a:r>
              <a:rPr lang="en-US" dirty="0"/>
              <a:t>.</a:t>
            </a:r>
          </a:p>
        </p:txBody>
      </p:sp>
      <p:pic>
        <p:nvPicPr>
          <p:cNvPr id="1026" name="Picture 2">
            <a:extLst>
              <a:ext uri="{FF2B5EF4-FFF2-40B4-BE49-F238E27FC236}">
                <a16:creationId xmlns:a16="http://schemas.microsoft.com/office/drawing/2014/main" id="{68081F27-9DF8-5F81-492D-B325471B4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0054" y="3353298"/>
            <a:ext cx="5866536" cy="11431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hoto of bulb artwork">
            <a:extLst>
              <a:ext uri="{FF2B5EF4-FFF2-40B4-BE49-F238E27FC236}">
                <a16:creationId xmlns:a16="http://schemas.microsoft.com/office/drawing/2014/main" id="{CF5C976B-F0CE-F9CA-3CF2-E80EC75FBB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3113" y="2242331"/>
            <a:ext cx="2131252" cy="1421420"/>
          </a:xfrm>
          <a:prstGeom prst="rect">
            <a:avLst/>
          </a:prstGeom>
          <a:noFill/>
          <a:extLst>
            <a:ext uri="{909E8E84-426E-40DD-AFC4-6F175D3DCCD1}">
              <a14:hiddenFill xmlns:a14="http://schemas.microsoft.com/office/drawing/2010/main">
                <a:solidFill>
                  <a:srgbClr val="FFFFFF"/>
                </a:solidFill>
              </a14:hiddenFill>
            </a:ext>
          </a:extLst>
        </p:spPr>
      </p:pic>
      <p:sp>
        <p:nvSpPr>
          <p:cNvPr id="1888" name="Google Shape;1888;p52"/>
          <p:cNvSpPr txBox="1">
            <a:spLocks/>
          </p:cNvSpPr>
          <p:nvPr/>
        </p:nvSpPr>
        <p:spPr>
          <a:xfrm>
            <a:off x="957081" y="256834"/>
            <a:ext cx="1652100" cy="915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nSpc>
                <a:spcPct val="100000"/>
              </a:lnSpc>
              <a:buClr>
                <a:schemeClr val="lt1"/>
              </a:buClr>
              <a:buSzPts val="6000"/>
            </a:pPr>
            <a:r>
              <a:rPr lang="en" sz="6000" b="1" dirty="0">
                <a:solidFill>
                  <a:schemeClr val="accent1"/>
                </a:solidFill>
                <a:latin typeface="Poppins"/>
                <a:cs typeface="Poppins"/>
                <a:sym typeface="Poppins"/>
              </a:rPr>
              <a:t>02</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88"/>
                                        </p:tgtEl>
                                        <p:attrNameLst>
                                          <p:attrName>style.visibility</p:attrName>
                                        </p:attrNameLst>
                                      </p:cBhvr>
                                      <p:to>
                                        <p:strVal val="visible"/>
                                      </p:to>
                                    </p:set>
                                    <p:animEffect transition="in" filter="barn(inVertical)">
                                      <p:cBhvr>
                                        <p:cTn id="7" dur="500"/>
                                        <p:tgtEl>
                                          <p:spTgt spid="188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50"/>
                                        </p:tgtEl>
                                        <p:attrNameLst>
                                          <p:attrName>style.visibility</p:attrName>
                                        </p:attrNameLst>
                                      </p:cBhvr>
                                      <p:to>
                                        <p:strVal val="visible"/>
                                      </p:to>
                                    </p:set>
                                    <p:animEffect transition="in" filter="barn(inVertical)">
                                      <p:cBhvr>
                                        <p:cTn id="10" dur="500"/>
                                        <p:tgtEl>
                                          <p:spTgt spid="105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animEffect transition="in" filter="wipe(down)">
                                      <p:cBhvr>
                                        <p:cTn id="27" dur="580">
                                          <p:stCondLst>
                                            <p:cond delay="0"/>
                                          </p:stCondLst>
                                        </p:cTn>
                                        <p:tgtEl>
                                          <p:spTgt spid="1028"/>
                                        </p:tgtEl>
                                      </p:cBhvr>
                                    </p:animEffect>
                                    <p:anim calcmode="lin" valueType="num">
                                      <p:cBhvr>
                                        <p:cTn id="28" dur="1822"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1028"/>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1028"/>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1028"/>
                                        </p:tgtEl>
                                        <p:attrNameLst>
                                          <p:attrName>ppt_y</p:attrName>
                                        </p:attrNameLst>
                                      </p:cBhvr>
                                      <p:tavLst>
                                        <p:tav tm="0" fmla="#ppt_y-sin(pi*$)/81">
                                          <p:val>
                                            <p:fltVal val="0"/>
                                          </p:val>
                                        </p:tav>
                                        <p:tav tm="100000">
                                          <p:val>
                                            <p:fltVal val="1"/>
                                          </p:val>
                                        </p:tav>
                                      </p:tavLst>
                                    </p:anim>
                                    <p:animScale>
                                      <p:cBhvr>
                                        <p:cTn id="33" dur="26">
                                          <p:stCondLst>
                                            <p:cond delay="650"/>
                                          </p:stCondLst>
                                        </p:cTn>
                                        <p:tgtEl>
                                          <p:spTgt spid="1028"/>
                                        </p:tgtEl>
                                      </p:cBhvr>
                                      <p:to x="100000" y="60000"/>
                                    </p:animScale>
                                    <p:animScale>
                                      <p:cBhvr>
                                        <p:cTn id="34" dur="166" decel="50000">
                                          <p:stCondLst>
                                            <p:cond delay="676"/>
                                          </p:stCondLst>
                                        </p:cTn>
                                        <p:tgtEl>
                                          <p:spTgt spid="1028"/>
                                        </p:tgtEl>
                                      </p:cBhvr>
                                      <p:to x="100000" y="100000"/>
                                    </p:animScale>
                                    <p:animScale>
                                      <p:cBhvr>
                                        <p:cTn id="35" dur="26">
                                          <p:stCondLst>
                                            <p:cond delay="1312"/>
                                          </p:stCondLst>
                                        </p:cTn>
                                        <p:tgtEl>
                                          <p:spTgt spid="1028"/>
                                        </p:tgtEl>
                                      </p:cBhvr>
                                      <p:to x="100000" y="80000"/>
                                    </p:animScale>
                                    <p:animScale>
                                      <p:cBhvr>
                                        <p:cTn id="36" dur="166" decel="50000">
                                          <p:stCondLst>
                                            <p:cond delay="1338"/>
                                          </p:stCondLst>
                                        </p:cTn>
                                        <p:tgtEl>
                                          <p:spTgt spid="1028"/>
                                        </p:tgtEl>
                                      </p:cBhvr>
                                      <p:to x="100000" y="100000"/>
                                    </p:animScale>
                                    <p:animScale>
                                      <p:cBhvr>
                                        <p:cTn id="37" dur="26">
                                          <p:stCondLst>
                                            <p:cond delay="1642"/>
                                          </p:stCondLst>
                                        </p:cTn>
                                        <p:tgtEl>
                                          <p:spTgt spid="1028"/>
                                        </p:tgtEl>
                                      </p:cBhvr>
                                      <p:to x="100000" y="90000"/>
                                    </p:animScale>
                                    <p:animScale>
                                      <p:cBhvr>
                                        <p:cTn id="38" dur="166" decel="50000">
                                          <p:stCondLst>
                                            <p:cond delay="1668"/>
                                          </p:stCondLst>
                                        </p:cTn>
                                        <p:tgtEl>
                                          <p:spTgt spid="1028"/>
                                        </p:tgtEl>
                                      </p:cBhvr>
                                      <p:to x="100000" y="100000"/>
                                    </p:animScale>
                                    <p:animScale>
                                      <p:cBhvr>
                                        <p:cTn id="39" dur="26">
                                          <p:stCondLst>
                                            <p:cond delay="1808"/>
                                          </p:stCondLst>
                                        </p:cTn>
                                        <p:tgtEl>
                                          <p:spTgt spid="1028"/>
                                        </p:tgtEl>
                                      </p:cBhvr>
                                      <p:to x="100000" y="95000"/>
                                    </p:animScale>
                                    <p:animScale>
                                      <p:cBhvr>
                                        <p:cTn id="40" dur="166" decel="50000">
                                          <p:stCondLst>
                                            <p:cond delay="1834"/>
                                          </p:stCondLst>
                                        </p:cTn>
                                        <p:tgtEl>
                                          <p:spTgt spid="1028"/>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026"/>
                                        </p:tgtEl>
                                        <p:attrNameLst>
                                          <p:attrName>style.visibility</p:attrName>
                                        </p:attrNameLst>
                                      </p:cBhvr>
                                      <p:to>
                                        <p:strVal val="visible"/>
                                      </p:to>
                                    </p:set>
                                    <p:animEffect transition="in" filter="fade">
                                      <p:cBhvr>
                                        <p:cTn id="51" dur="1000"/>
                                        <p:tgtEl>
                                          <p:spTgt spid="1026"/>
                                        </p:tgtEl>
                                      </p:cBhvr>
                                    </p:animEffect>
                                    <p:anim calcmode="lin" valueType="num">
                                      <p:cBhvr>
                                        <p:cTn id="52" dur="1000" fill="hold"/>
                                        <p:tgtEl>
                                          <p:spTgt spid="1026"/>
                                        </p:tgtEl>
                                        <p:attrNameLst>
                                          <p:attrName>ppt_x</p:attrName>
                                        </p:attrNameLst>
                                      </p:cBhvr>
                                      <p:tavLst>
                                        <p:tav tm="0">
                                          <p:val>
                                            <p:strVal val="#ppt_x"/>
                                          </p:val>
                                        </p:tav>
                                        <p:tav tm="100000">
                                          <p:val>
                                            <p:strVal val="#ppt_x"/>
                                          </p:val>
                                        </p:tav>
                                      </p:tavLst>
                                    </p:anim>
                                    <p:anim calcmode="lin" valueType="num">
                                      <p:cBhvr>
                                        <p:cTn id="5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 grpId="0"/>
      <p:bldP spid="7" grpId="0"/>
      <p:bldP spid="8" grpId="0"/>
      <p:bldP spid="9" grpId="0"/>
      <p:bldP spid="18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doubly-linkedlist?</a:t>
            </a:r>
            <a:endParaRPr dirty="0"/>
          </a:p>
        </p:txBody>
      </p:sp>
      <p:grpSp>
        <p:nvGrpSpPr>
          <p:cNvPr id="1290" name="Google Shape;1290;p43"/>
          <p:cNvGrpSpPr/>
          <p:nvPr/>
        </p:nvGrpSpPr>
        <p:grpSpPr>
          <a:xfrm>
            <a:off x="3467140" y="4279075"/>
            <a:ext cx="360758" cy="258297"/>
            <a:chOff x="4992850" y="4345375"/>
            <a:chExt cx="607336" cy="638400"/>
          </a:xfrm>
        </p:grpSpPr>
        <p:sp>
          <p:nvSpPr>
            <p:cNvPr id="1291" name="Google Shape;1291;p43"/>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3"/>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43"/>
          <p:cNvGrpSpPr/>
          <p:nvPr/>
        </p:nvGrpSpPr>
        <p:grpSpPr>
          <a:xfrm>
            <a:off x="5001147" y="1017735"/>
            <a:ext cx="3429621" cy="3207869"/>
            <a:chOff x="3889166" y="370287"/>
            <a:chExt cx="1437755" cy="1344793"/>
          </a:xfrm>
        </p:grpSpPr>
        <p:sp>
          <p:nvSpPr>
            <p:cNvPr id="1294" name="Google Shape;1294;p43"/>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5274407" y="370287"/>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5228494" y="370287"/>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2" name="Picture 4">
            <a:extLst>
              <a:ext uri="{FF2B5EF4-FFF2-40B4-BE49-F238E27FC236}">
                <a16:creationId xmlns:a16="http://schemas.microsoft.com/office/drawing/2014/main" id="{F16A9E90-6FF5-EFA2-23F0-97FB1C16CE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2127" y="3347048"/>
            <a:ext cx="6519746" cy="13514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BD7B1F3-8C8C-FE76-1BD4-C3E8911CA8EB}"/>
              </a:ext>
            </a:extLst>
          </p:cNvPr>
          <p:cNvSpPr txBox="1"/>
          <p:nvPr/>
        </p:nvSpPr>
        <p:spPr>
          <a:xfrm>
            <a:off x="720000" y="1289665"/>
            <a:ext cx="3969834" cy="1169551"/>
          </a:xfrm>
          <a:prstGeom prst="rect">
            <a:avLst/>
          </a:prstGeom>
          <a:noFill/>
        </p:spPr>
        <p:txBody>
          <a:bodyPr wrap="square" rtlCol="0">
            <a:spAutoFit/>
          </a:bodyPr>
          <a:lstStyle/>
          <a:p>
            <a:r>
              <a:rPr lang="en-US" dirty="0"/>
              <a:t>Using doubly-linked list provides dynamic allocation for memory(heap segment) while the program is running , so it allows us to</a:t>
            </a:r>
          </a:p>
          <a:p>
            <a:r>
              <a:rPr lang="en-US" dirty="0"/>
              <a:t>1) Unlimited deque elements</a:t>
            </a:r>
          </a:p>
          <a:p>
            <a:r>
              <a:rPr lang="en-US" dirty="0"/>
              <a:t>2) Creating more than one deque to use it</a:t>
            </a:r>
          </a:p>
        </p:txBody>
      </p:sp>
      <p:sp>
        <p:nvSpPr>
          <p:cNvPr id="5" name="TextBox 4">
            <a:extLst>
              <a:ext uri="{FF2B5EF4-FFF2-40B4-BE49-F238E27FC236}">
                <a16:creationId xmlns:a16="http://schemas.microsoft.com/office/drawing/2014/main" id="{B4B01305-D7F6-607E-27CB-301AD8975161}"/>
              </a:ext>
            </a:extLst>
          </p:cNvPr>
          <p:cNvSpPr txBox="1"/>
          <p:nvPr/>
        </p:nvSpPr>
        <p:spPr>
          <a:xfrm>
            <a:off x="4665339" y="1298429"/>
            <a:ext cx="3652862" cy="1600438"/>
          </a:xfrm>
          <a:prstGeom prst="rect">
            <a:avLst/>
          </a:prstGeom>
          <a:noFill/>
        </p:spPr>
        <p:txBody>
          <a:bodyPr wrap="square" rtlCol="0">
            <a:spAutoFit/>
          </a:bodyPr>
          <a:lstStyle/>
          <a:p>
            <a:r>
              <a:rPr lang="en-US" dirty="0"/>
              <a:t>A doubly linked list is a type of linked list in which each node contains a reference to the next node as well as the previous node in the sequence. This allows for more flexibility and makes operations like insertion and deletion at a given point more efficient.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75"/>
                                        </p:tgtEl>
                                        <p:attrNameLst>
                                          <p:attrName>style.visibility</p:attrName>
                                        </p:attrNameLst>
                                      </p:cBhvr>
                                      <p:to>
                                        <p:strVal val="visible"/>
                                      </p:to>
                                    </p:set>
                                    <p:animEffect transition="in" filter="wipe(down)">
                                      <p:cBhvr>
                                        <p:cTn id="7" dur="500"/>
                                        <p:tgtEl>
                                          <p:spTgt spid="10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2052"/>
                                        </p:tgtEl>
                                        <p:attrNameLst>
                                          <p:attrName>style.visibility</p:attrName>
                                        </p:attrNameLst>
                                      </p:cBhvr>
                                      <p:to>
                                        <p:strVal val="visible"/>
                                      </p:to>
                                    </p:set>
                                    <p:animEffect transition="in" filter="wipe(down)">
                                      <p:cBhvr>
                                        <p:cTn id="24" dur="580">
                                          <p:stCondLst>
                                            <p:cond delay="0"/>
                                          </p:stCondLst>
                                        </p:cTn>
                                        <p:tgtEl>
                                          <p:spTgt spid="2052"/>
                                        </p:tgtEl>
                                      </p:cBhvr>
                                    </p:animEffect>
                                    <p:anim calcmode="lin" valueType="num">
                                      <p:cBhvr>
                                        <p:cTn id="25" dur="1822" tmFilter="0,0; 0.14,0.36; 0.43,0.73; 0.71,0.91; 1.0,1.0">
                                          <p:stCondLst>
                                            <p:cond delay="0"/>
                                          </p:stCondLst>
                                        </p:cTn>
                                        <p:tgtEl>
                                          <p:spTgt spid="2052"/>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2052"/>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2052"/>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2052"/>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2052"/>
                                        </p:tgtEl>
                                        <p:attrNameLst>
                                          <p:attrName>ppt_y</p:attrName>
                                        </p:attrNameLst>
                                      </p:cBhvr>
                                      <p:tavLst>
                                        <p:tav tm="0" fmla="#ppt_y-sin(pi*$)/81">
                                          <p:val>
                                            <p:fltVal val="0"/>
                                          </p:val>
                                        </p:tav>
                                        <p:tav tm="100000">
                                          <p:val>
                                            <p:fltVal val="1"/>
                                          </p:val>
                                        </p:tav>
                                      </p:tavLst>
                                    </p:anim>
                                    <p:animScale>
                                      <p:cBhvr>
                                        <p:cTn id="30" dur="26">
                                          <p:stCondLst>
                                            <p:cond delay="650"/>
                                          </p:stCondLst>
                                        </p:cTn>
                                        <p:tgtEl>
                                          <p:spTgt spid="2052"/>
                                        </p:tgtEl>
                                      </p:cBhvr>
                                      <p:to x="100000" y="60000"/>
                                    </p:animScale>
                                    <p:animScale>
                                      <p:cBhvr>
                                        <p:cTn id="31" dur="166" decel="50000">
                                          <p:stCondLst>
                                            <p:cond delay="676"/>
                                          </p:stCondLst>
                                        </p:cTn>
                                        <p:tgtEl>
                                          <p:spTgt spid="2052"/>
                                        </p:tgtEl>
                                      </p:cBhvr>
                                      <p:to x="100000" y="100000"/>
                                    </p:animScale>
                                    <p:animScale>
                                      <p:cBhvr>
                                        <p:cTn id="32" dur="26">
                                          <p:stCondLst>
                                            <p:cond delay="1312"/>
                                          </p:stCondLst>
                                        </p:cTn>
                                        <p:tgtEl>
                                          <p:spTgt spid="2052"/>
                                        </p:tgtEl>
                                      </p:cBhvr>
                                      <p:to x="100000" y="80000"/>
                                    </p:animScale>
                                    <p:animScale>
                                      <p:cBhvr>
                                        <p:cTn id="33" dur="166" decel="50000">
                                          <p:stCondLst>
                                            <p:cond delay="1338"/>
                                          </p:stCondLst>
                                        </p:cTn>
                                        <p:tgtEl>
                                          <p:spTgt spid="2052"/>
                                        </p:tgtEl>
                                      </p:cBhvr>
                                      <p:to x="100000" y="100000"/>
                                    </p:animScale>
                                    <p:animScale>
                                      <p:cBhvr>
                                        <p:cTn id="34" dur="26">
                                          <p:stCondLst>
                                            <p:cond delay="1642"/>
                                          </p:stCondLst>
                                        </p:cTn>
                                        <p:tgtEl>
                                          <p:spTgt spid="2052"/>
                                        </p:tgtEl>
                                      </p:cBhvr>
                                      <p:to x="100000" y="90000"/>
                                    </p:animScale>
                                    <p:animScale>
                                      <p:cBhvr>
                                        <p:cTn id="35" dur="166" decel="50000">
                                          <p:stCondLst>
                                            <p:cond delay="1668"/>
                                          </p:stCondLst>
                                        </p:cTn>
                                        <p:tgtEl>
                                          <p:spTgt spid="2052"/>
                                        </p:tgtEl>
                                      </p:cBhvr>
                                      <p:to x="100000" y="100000"/>
                                    </p:animScale>
                                    <p:animScale>
                                      <p:cBhvr>
                                        <p:cTn id="36" dur="26">
                                          <p:stCondLst>
                                            <p:cond delay="1808"/>
                                          </p:stCondLst>
                                        </p:cTn>
                                        <p:tgtEl>
                                          <p:spTgt spid="2052"/>
                                        </p:tgtEl>
                                      </p:cBhvr>
                                      <p:to x="100000" y="95000"/>
                                    </p:animScale>
                                    <p:animScale>
                                      <p:cBhvr>
                                        <p:cTn id="37" dur="166" decel="50000">
                                          <p:stCondLst>
                                            <p:cond delay="1834"/>
                                          </p:stCondLst>
                                        </p:cTn>
                                        <p:tgtEl>
                                          <p:spTgt spid="205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4"/>
        <p:cNvGrpSpPr/>
        <p:nvPr/>
      </p:nvGrpSpPr>
      <p:grpSpPr>
        <a:xfrm>
          <a:off x="0" y="0"/>
          <a:ext cx="0" cy="0"/>
          <a:chOff x="0" y="0"/>
          <a:chExt cx="0" cy="0"/>
        </a:xfrm>
      </p:grpSpPr>
      <p:sp>
        <p:nvSpPr>
          <p:cNvPr id="2495" name="Google Shape;2495;p6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phases</a:t>
            </a:r>
            <a:endParaRPr dirty="0"/>
          </a:p>
        </p:txBody>
      </p:sp>
      <p:sp>
        <p:nvSpPr>
          <p:cNvPr id="2496" name="Google Shape;2496;p64"/>
          <p:cNvSpPr txBox="1"/>
          <p:nvPr/>
        </p:nvSpPr>
        <p:spPr>
          <a:xfrm flipH="1">
            <a:off x="982600" y="2082200"/>
            <a:ext cx="2143200" cy="461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400" b="1" dirty="0">
                <a:solidFill>
                  <a:schemeClr val="dk1"/>
                </a:solidFill>
                <a:latin typeface="Poppins"/>
                <a:ea typeface="Poppins"/>
                <a:cs typeface="Poppins"/>
                <a:sym typeface="Poppins"/>
              </a:rPr>
              <a:t>P</a:t>
            </a:r>
            <a:r>
              <a:rPr lang="en" sz="2400" b="1" dirty="0">
                <a:solidFill>
                  <a:schemeClr val="dk1"/>
                </a:solidFill>
                <a:latin typeface="Poppins"/>
                <a:ea typeface="Poppins"/>
                <a:cs typeface="Poppins"/>
                <a:sym typeface="Poppins"/>
              </a:rPr>
              <a:t>hase 1</a:t>
            </a:r>
            <a:endParaRPr sz="2400" b="1" dirty="0">
              <a:solidFill>
                <a:schemeClr val="dk1"/>
              </a:solidFill>
              <a:latin typeface="Poppins"/>
              <a:ea typeface="Poppins"/>
              <a:cs typeface="Poppins"/>
              <a:sym typeface="Poppins"/>
            </a:endParaRPr>
          </a:p>
        </p:txBody>
      </p:sp>
      <p:sp>
        <p:nvSpPr>
          <p:cNvPr id="2497" name="Google Shape;2497;p64"/>
          <p:cNvSpPr txBox="1"/>
          <p:nvPr/>
        </p:nvSpPr>
        <p:spPr>
          <a:xfrm flipH="1">
            <a:off x="982602" y="1467613"/>
            <a:ext cx="2143200" cy="57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dk1"/>
                </a:solidFill>
                <a:latin typeface="Lato"/>
                <a:ea typeface="Lato"/>
                <a:cs typeface="Lato"/>
                <a:sym typeface="Lato"/>
              </a:rPr>
              <a:t>A</a:t>
            </a:r>
            <a:r>
              <a:rPr lang="en" dirty="0">
                <a:solidFill>
                  <a:schemeClr val="dk1"/>
                </a:solidFill>
                <a:latin typeface="Lato"/>
                <a:ea typeface="Lato"/>
                <a:cs typeface="Lato"/>
                <a:sym typeface="Lato"/>
              </a:rPr>
              <a:t>rray based int only deque</a:t>
            </a:r>
            <a:endParaRPr dirty="0">
              <a:solidFill>
                <a:schemeClr val="dk1"/>
              </a:solidFill>
              <a:latin typeface="Lato"/>
              <a:ea typeface="Lato"/>
              <a:cs typeface="Lato"/>
              <a:sym typeface="Lato"/>
            </a:endParaRPr>
          </a:p>
        </p:txBody>
      </p:sp>
      <p:sp>
        <p:nvSpPr>
          <p:cNvPr id="2498" name="Google Shape;2498;p64"/>
          <p:cNvSpPr txBox="1"/>
          <p:nvPr/>
        </p:nvSpPr>
        <p:spPr>
          <a:xfrm flipH="1">
            <a:off x="2663450" y="3375000"/>
            <a:ext cx="2143200" cy="4611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400" b="1" dirty="0">
                <a:solidFill>
                  <a:schemeClr val="dk1"/>
                </a:solidFill>
                <a:latin typeface="Poppins"/>
                <a:ea typeface="Poppins"/>
                <a:cs typeface="Poppins"/>
                <a:sym typeface="Poppins"/>
              </a:rPr>
              <a:t>Phase 2</a:t>
            </a:r>
            <a:endParaRPr sz="2400" b="1" dirty="0">
              <a:solidFill>
                <a:schemeClr val="dk1"/>
              </a:solidFill>
              <a:latin typeface="Poppins"/>
              <a:ea typeface="Poppins"/>
              <a:cs typeface="Poppins"/>
              <a:sym typeface="Poppins"/>
            </a:endParaRPr>
          </a:p>
        </p:txBody>
      </p:sp>
      <p:sp>
        <p:nvSpPr>
          <p:cNvPr id="2499" name="Google Shape;2499;p64"/>
          <p:cNvSpPr txBox="1"/>
          <p:nvPr/>
        </p:nvSpPr>
        <p:spPr>
          <a:xfrm flipH="1">
            <a:off x="2661127" y="3763274"/>
            <a:ext cx="2143200" cy="57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dk1"/>
                </a:solidFill>
                <a:latin typeface="Lato"/>
                <a:ea typeface="Lato"/>
                <a:cs typeface="Lato"/>
                <a:sym typeface="Lato"/>
              </a:rPr>
              <a:t>Linked list based int only deque</a:t>
            </a:r>
          </a:p>
        </p:txBody>
      </p:sp>
      <p:sp>
        <p:nvSpPr>
          <p:cNvPr id="2500" name="Google Shape;2500;p64"/>
          <p:cNvSpPr txBox="1"/>
          <p:nvPr/>
        </p:nvSpPr>
        <p:spPr>
          <a:xfrm flipH="1">
            <a:off x="4339675" y="2082200"/>
            <a:ext cx="2143200" cy="461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400" b="1" dirty="0">
                <a:solidFill>
                  <a:schemeClr val="dk1"/>
                </a:solidFill>
                <a:latin typeface="Poppins"/>
                <a:ea typeface="Poppins"/>
                <a:cs typeface="Poppins"/>
                <a:sym typeface="Poppins"/>
              </a:rPr>
              <a:t>Phase 3</a:t>
            </a:r>
            <a:endParaRPr sz="2400" b="1" dirty="0">
              <a:solidFill>
                <a:schemeClr val="dk1"/>
              </a:solidFill>
              <a:latin typeface="Poppins"/>
              <a:ea typeface="Poppins"/>
              <a:cs typeface="Poppins"/>
              <a:sym typeface="Poppins"/>
            </a:endParaRPr>
          </a:p>
        </p:txBody>
      </p:sp>
      <p:sp>
        <p:nvSpPr>
          <p:cNvPr id="2501" name="Google Shape;2501;p64"/>
          <p:cNvSpPr txBox="1"/>
          <p:nvPr/>
        </p:nvSpPr>
        <p:spPr>
          <a:xfrm flipH="1">
            <a:off x="4339677" y="1467613"/>
            <a:ext cx="2143200" cy="57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dk1"/>
                </a:solidFill>
                <a:latin typeface="Lato"/>
                <a:ea typeface="Lato"/>
                <a:cs typeface="Lato"/>
                <a:sym typeface="Lato"/>
              </a:rPr>
              <a:t>Linked list based int and char deque</a:t>
            </a:r>
          </a:p>
        </p:txBody>
      </p:sp>
      <p:sp>
        <p:nvSpPr>
          <p:cNvPr id="2502" name="Google Shape;2502;p64"/>
          <p:cNvSpPr txBox="1"/>
          <p:nvPr/>
        </p:nvSpPr>
        <p:spPr>
          <a:xfrm flipH="1">
            <a:off x="6018200" y="3375000"/>
            <a:ext cx="2143200" cy="4611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400" b="1" dirty="0">
                <a:solidFill>
                  <a:schemeClr val="dk1"/>
                </a:solidFill>
                <a:latin typeface="Poppins"/>
                <a:ea typeface="Poppins"/>
                <a:cs typeface="Poppins"/>
                <a:sym typeface="Poppins"/>
              </a:rPr>
              <a:t>Final Phase </a:t>
            </a:r>
            <a:endParaRPr sz="2400" b="1" dirty="0">
              <a:solidFill>
                <a:schemeClr val="dk1"/>
              </a:solidFill>
              <a:latin typeface="Poppins"/>
              <a:ea typeface="Poppins"/>
              <a:cs typeface="Poppins"/>
              <a:sym typeface="Poppins"/>
            </a:endParaRPr>
          </a:p>
        </p:txBody>
      </p:sp>
      <p:sp>
        <p:nvSpPr>
          <p:cNvPr id="2503" name="Google Shape;2503;p64"/>
          <p:cNvSpPr txBox="1"/>
          <p:nvPr/>
        </p:nvSpPr>
        <p:spPr>
          <a:xfrm flipH="1">
            <a:off x="6018202" y="3763274"/>
            <a:ext cx="2143200" cy="57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dk1"/>
                </a:solidFill>
                <a:latin typeface="Lato"/>
                <a:ea typeface="Lato"/>
                <a:cs typeface="Lato"/>
                <a:sym typeface="Lato"/>
              </a:rPr>
              <a:t>Linked list based object (product) deque</a:t>
            </a:r>
          </a:p>
        </p:txBody>
      </p:sp>
      <p:sp>
        <p:nvSpPr>
          <p:cNvPr id="2504" name="Google Shape;2504;p64"/>
          <p:cNvSpPr/>
          <p:nvPr/>
        </p:nvSpPr>
        <p:spPr>
          <a:xfrm>
            <a:off x="1902100" y="2834388"/>
            <a:ext cx="304200" cy="304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4"/>
          <p:cNvSpPr/>
          <p:nvPr/>
        </p:nvSpPr>
        <p:spPr>
          <a:xfrm>
            <a:off x="6937700" y="2834388"/>
            <a:ext cx="304200" cy="304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06" name="Google Shape;2506;p64"/>
          <p:cNvSpPr/>
          <p:nvPr/>
        </p:nvSpPr>
        <p:spPr>
          <a:xfrm>
            <a:off x="3580633" y="2834388"/>
            <a:ext cx="304200" cy="304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4"/>
          <p:cNvSpPr/>
          <p:nvPr/>
        </p:nvSpPr>
        <p:spPr>
          <a:xfrm>
            <a:off x="5259167" y="2834388"/>
            <a:ext cx="304200" cy="30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cxnSp>
        <p:nvCxnSpPr>
          <p:cNvPr id="2508" name="Google Shape;2508;p64"/>
          <p:cNvCxnSpPr>
            <a:endCxn id="2506" idx="2"/>
          </p:cNvCxnSpPr>
          <p:nvPr/>
        </p:nvCxnSpPr>
        <p:spPr>
          <a:xfrm>
            <a:off x="2206333" y="2986488"/>
            <a:ext cx="1374300" cy="0"/>
          </a:xfrm>
          <a:prstGeom prst="straightConnector1">
            <a:avLst/>
          </a:prstGeom>
          <a:noFill/>
          <a:ln w="9525" cap="flat" cmpd="sng">
            <a:solidFill>
              <a:schemeClr val="accent4"/>
            </a:solidFill>
            <a:prstDash val="solid"/>
            <a:round/>
            <a:headEnd type="none" w="med" len="med"/>
            <a:tailEnd type="none" w="med" len="med"/>
          </a:ln>
        </p:spPr>
      </p:cxnSp>
      <p:cxnSp>
        <p:nvCxnSpPr>
          <p:cNvPr id="2509" name="Google Shape;2509;p64"/>
          <p:cNvCxnSpPr>
            <a:stCxn id="2506" idx="6"/>
            <a:endCxn id="2507" idx="2"/>
          </p:cNvCxnSpPr>
          <p:nvPr/>
        </p:nvCxnSpPr>
        <p:spPr>
          <a:xfrm>
            <a:off x="3884833" y="2986488"/>
            <a:ext cx="1374300" cy="0"/>
          </a:xfrm>
          <a:prstGeom prst="straightConnector1">
            <a:avLst/>
          </a:prstGeom>
          <a:noFill/>
          <a:ln w="9525" cap="flat" cmpd="sng">
            <a:solidFill>
              <a:schemeClr val="accent4"/>
            </a:solidFill>
            <a:prstDash val="solid"/>
            <a:round/>
            <a:headEnd type="none" w="med" len="med"/>
            <a:tailEnd type="none" w="med" len="med"/>
          </a:ln>
        </p:spPr>
      </p:cxnSp>
      <p:cxnSp>
        <p:nvCxnSpPr>
          <p:cNvPr id="2510" name="Google Shape;2510;p64"/>
          <p:cNvCxnSpPr>
            <a:stCxn id="2507" idx="6"/>
            <a:endCxn id="2505" idx="2"/>
          </p:cNvCxnSpPr>
          <p:nvPr/>
        </p:nvCxnSpPr>
        <p:spPr>
          <a:xfrm>
            <a:off x="5563367" y="2986488"/>
            <a:ext cx="1374300" cy="0"/>
          </a:xfrm>
          <a:prstGeom prst="straightConnector1">
            <a:avLst/>
          </a:prstGeom>
          <a:noFill/>
          <a:ln w="9525" cap="flat" cmpd="sng">
            <a:solidFill>
              <a:schemeClr val="accent4"/>
            </a:solidFill>
            <a:prstDash val="solid"/>
            <a:round/>
            <a:headEnd type="none" w="med" len="med"/>
            <a:tailEnd type="none" w="med" len="med"/>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95"/>
                                        </p:tgtEl>
                                        <p:attrNameLst>
                                          <p:attrName>style.visibility</p:attrName>
                                        </p:attrNameLst>
                                      </p:cBhvr>
                                      <p:to>
                                        <p:strVal val="visible"/>
                                      </p:to>
                                    </p:set>
                                    <p:anim calcmode="lin" valueType="num">
                                      <p:cBhvr additive="base">
                                        <p:cTn id="7" dur="500" fill="hold"/>
                                        <p:tgtEl>
                                          <p:spTgt spid="2495"/>
                                        </p:tgtEl>
                                        <p:attrNameLst>
                                          <p:attrName>ppt_x</p:attrName>
                                        </p:attrNameLst>
                                      </p:cBhvr>
                                      <p:tavLst>
                                        <p:tav tm="0">
                                          <p:val>
                                            <p:strVal val="#ppt_x"/>
                                          </p:val>
                                        </p:tav>
                                        <p:tav tm="100000">
                                          <p:val>
                                            <p:strVal val="#ppt_x"/>
                                          </p:val>
                                        </p:tav>
                                      </p:tavLst>
                                    </p:anim>
                                    <p:anim calcmode="lin" valueType="num">
                                      <p:cBhvr additive="base">
                                        <p:cTn id="8" dur="500" fill="hold"/>
                                        <p:tgtEl>
                                          <p:spTgt spid="24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04"/>
                                        </p:tgtEl>
                                        <p:attrNameLst>
                                          <p:attrName>style.visibility</p:attrName>
                                        </p:attrNameLst>
                                      </p:cBhvr>
                                      <p:to>
                                        <p:strVal val="visible"/>
                                      </p:to>
                                    </p:set>
                                    <p:anim calcmode="lin" valueType="num">
                                      <p:cBhvr additive="base">
                                        <p:cTn id="13" dur="500" fill="hold"/>
                                        <p:tgtEl>
                                          <p:spTgt spid="2504"/>
                                        </p:tgtEl>
                                        <p:attrNameLst>
                                          <p:attrName>ppt_x</p:attrName>
                                        </p:attrNameLst>
                                      </p:cBhvr>
                                      <p:tavLst>
                                        <p:tav tm="0">
                                          <p:val>
                                            <p:strVal val="#ppt_x"/>
                                          </p:val>
                                        </p:tav>
                                        <p:tav tm="100000">
                                          <p:val>
                                            <p:strVal val="#ppt_x"/>
                                          </p:val>
                                        </p:tav>
                                      </p:tavLst>
                                    </p:anim>
                                    <p:anim calcmode="lin" valueType="num">
                                      <p:cBhvr additive="base">
                                        <p:cTn id="14" dur="500" fill="hold"/>
                                        <p:tgtEl>
                                          <p:spTgt spid="250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496"/>
                                        </p:tgtEl>
                                        <p:attrNameLst>
                                          <p:attrName>style.visibility</p:attrName>
                                        </p:attrNameLst>
                                      </p:cBhvr>
                                      <p:to>
                                        <p:strVal val="visible"/>
                                      </p:to>
                                    </p:set>
                                    <p:anim calcmode="lin" valueType="num">
                                      <p:cBhvr additive="base">
                                        <p:cTn id="17" dur="500" fill="hold"/>
                                        <p:tgtEl>
                                          <p:spTgt spid="2496"/>
                                        </p:tgtEl>
                                        <p:attrNameLst>
                                          <p:attrName>ppt_x</p:attrName>
                                        </p:attrNameLst>
                                      </p:cBhvr>
                                      <p:tavLst>
                                        <p:tav tm="0">
                                          <p:val>
                                            <p:strVal val="#ppt_x"/>
                                          </p:val>
                                        </p:tav>
                                        <p:tav tm="100000">
                                          <p:val>
                                            <p:strVal val="#ppt_x"/>
                                          </p:val>
                                        </p:tav>
                                      </p:tavLst>
                                    </p:anim>
                                    <p:anim calcmode="lin" valueType="num">
                                      <p:cBhvr additive="base">
                                        <p:cTn id="18" dur="500" fill="hold"/>
                                        <p:tgtEl>
                                          <p:spTgt spid="249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97"/>
                                        </p:tgtEl>
                                        <p:attrNameLst>
                                          <p:attrName>style.visibility</p:attrName>
                                        </p:attrNameLst>
                                      </p:cBhvr>
                                      <p:to>
                                        <p:strVal val="visible"/>
                                      </p:to>
                                    </p:set>
                                    <p:anim calcmode="lin" valueType="num">
                                      <p:cBhvr additive="base">
                                        <p:cTn id="21" dur="500" fill="hold"/>
                                        <p:tgtEl>
                                          <p:spTgt spid="2497"/>
                                        </p:tgtEl>
                                        <p:attrNameLst>
                                          <p:attrName>ppt_x</p:attrName>
                                        </p:attrNameLst>
                                      </p:cBhvr>
                                      <p:tavLst>
                                        <p:tav tm="0">
                                          <p:val>
                                            <p:strVal val="#ppt_x"/>
                                          </p:val>
                                        </p:tav>
                                        <p:tav tm="100000">
                                          <p:val>
                                            <p:strVal val="#ppt_x"/>
                                          </p:val>
                                        </p:tav>
                                      </p:tavLst>
                                    </p:anim>
                                    <p:anim calcmode="lin" valueType="num">
                                      <p:cBhvr additive="base">
                                        <p:cTn id="22" dur="500" fill="hold"/>
                                        <p:tgtEl>
                                          <p:spTgt spid="249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nodeType="clickEffect">
                                  <p:stCondLst>
                                    <p:cond delay="0"/>
                                  </p:stCondLst>
                                  <p:childTnLst>
                                    <p:animMotion origin="layout" path="M -0.14548 4.44444E-6 L -5.55556E-7 4.44444E-6 " pathEditMode="relative" rAng="0" ptsTypes="AA">
                                      <p:cBhvr>
                                        <p:cTn id="26" dur="2000" fill="hold"/>
                                        <p:tgtEl>
                                          <p:spTgt spid="2508"/>
                                        </p:tgtEl>
                                        <p:attrNameLst>
                                          <p:attrName>ppt_x</p:attrName>
                                          <p:attrName>ppt_y</p:attrName>
                                        </p:attrNameLst>
                                      </p:cBhvr>
                                      <p:rCtr x="7813" y="0"/>
                                    </p:animMotion>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06"/>
                                        </p:tgtEl>
                                        <p:attrNameLst>
                                          <p:attrName>style.visibility</p:attrName>
                                        </p:attrNameLst>
                                      </p:cBhvr>
                                      <p:to>
                                        <p:strVal val="visible"/>
                                      </p:to>
                                    </p:set>
                                    <p:anim calcmode="lin" valueType="num">
                                      <p:cBhvr additive="base">
                                        <p:cTn id="31" dur="500" fill="hold"/>
                                        <p:tgtEl>
                                          <p:spTgt spid="2506"/>
                                        </p:tgtEl>
                                        <p:attrNameLst>
                                          <p:attrName>ppt_x</p:attrName>
                                        </p:attrNameLst>
                                      </p:cBhvr>
                                      <p:tavLst>
                                        <p:tav tm="0">
                                          <p:val>
                                            <p:strVal val="#ppt_x"/>
                                          </p:val>
                                        </p:tav>
                                        <p:tav tm="100000">
                                          <p:val>
                                            <p:strVal val="#ppt_x"/>
                                          </p:val>
                                        </p:tav>
                                      </p:tavLst>
                                    </p:anim>
                                    <p:anim calcmode="lin" valueType="num">
                                      <p:cBhvr additive="base">
                                        <p:cTn id="32" dur="500" fill="hold"/>
                                        <p:tgtEl>
                                          <p:spTgt spid="250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498"/>
                                        </p:tgtEl>
                                        <p:attrNameLst>
                                          <p:attrName>style.visibility</p:attrName>
                                        </p:attrNameLst>
                                      </p:cBhvr>
                                      <p:to>
                                        <p:strVal val="visible"/>
                                      </p:to>
                                    </p:set>
                                    <p:anim calcmode="lin" valueType="num">
                                      <p:cBhvr additive="base">
                                        <p:cTn id="35" dur="500" fill="hold"/>
                                        <p:tgtEl>
                                          <p:spTgt spid="2498"/>
                                        </p:tgtEl>
                                        <p:attrNameLst>
                                          <p:attrName>ppt_x</p:attrName>
                                        </p:attrNameLst>
                                      </p:cBhvr>
                                      <p:tavLst>
                                        <p:tav tm="0">
                                          <p:val>
                                            <p:strVal val="#ppt_x"/>
                                          </p:val>
                                        </p:tav>
                                        <p:tav tm="100000">
                                          <p:val>
                                            <p:strVal val="#ppt_x"/>
                                          </p:val>
                                        </p:tav>
                                      </p:tavLst>
                                    </p:anim>
                                    <p:anim calcmode="lin" valueType="num">
                                      <p:cBhvr additive="base">
                                        <p:cTn id="36" dur="500" fill="hold"/>
                                        <p:tgtEl>
                                          <p:spTgt spid="249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499"/>
                                        </p:tgtEl>
                                        <p:attrNameLst>
                                          <p:attrName>style.visibility</p:attrName>
                                        </p:attrNameLst>
                                      </p:cBhvr>
                                      <p:to>
                                        <p:strVal val="visible"/>
                                      </p:to>
                                    </p:set>
                                    <p:anim calcmode="lin" valueType="num">
                                      <p:cBhvr additive="base">
                                        <p:cTn id="39" dur="500" fill="hold"/>
                                        <p:tgtEl>
                                          <p:spTgt spid="2499"/>
                                        </p:tgtEl>
                                        <p:attrNameLst>
                                          <p:attrName>ppt_x</p:attrName>
                                        </p:attrNameLst>
                                      </p:cBhvr>
                                      <p:tavLst>
                                        <p:tav tm="0">
                                          <p:val>
                                            <p:strVal val="#ppt_x"/>
                                          </p:val>
                                        </p:tav>
                                        <p:tav tm="100000">
                                          <p:val>
                                            <p:strVal val="#ppt_x"/>
                                          </p:val>
                                        </p:tav>
                                      </p:tavLst>
                                    </p:anim>
                                    <p:anim calcmode="lin" valueType="num">
                                      <p:cBhvr additive="base">
                                        <p:cTn id="40" dur="500" fill="hold"/>
                                        <p:tgtEl>
                                          <p:spTgt spid="249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63" presetClass="path" presetSubtype="0" accel="50000" decel="50000" fill="hold" nodeType="clickEffect">
                                  <p:stCondLst>
                                    <p:cond delay="0"/>
                                  </p:stCondLst>
                                  <p:childTnLst>
                                    <p:animMotion origin="layout" path="M -0.18351 4.44444E-6 L 0 4.44444E-6 " pathEditMode="relative" rAng="0" ptsTypes="AA">
                                      <p:cBhvr>
                                        <p:cTn id="44" dur="2000" fill="hold"/>
                                        <p:tgtEl>
                                          <p:spTgt spid="2509"/>
                                        </p:tgtEl>
                                        <p:attrNameLst>
                                          <p:attrName>ppt_x</p:attrName>
                                          <p:attrName>ppt_y</p:attrName>
                                        </p:attrNameLst>
                                      </p:cBhvr>
                                      <p:rCtr x="9167" y="0"/>
                                    </p:animMotion>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507"/>
                                        </p:tgtEl>
                                        <p:attrNameLst>
                                          <p:attrName>style.visibility</p:attrName>
                                        </p:attrNameLst>
                                      </p:cBhvr>
                                      <p:to>
                                        <p:strVal val="visible"/>
                                      </p:to>
                                    </p:set>
                                    <p:anim calcmode="lin" valueType="num">
                                      <p:cBhvr additive="base">
                                        <p:cTn id="49" dur="500" fill="hold"/>
                                        <p:tgtEl>
                                          <p:spTgt spid="2507"/>
                                        </p:tgtEl>
                                        <p:attrNameLst>
                                          <p:attrName>ppt_x</p:attrName>
                                        </p:attrNameLst>
                                      </p:cBhvr>
                                      <p:tavLst>
                                        <p:tav tm="0">
                                          <p:val>
                                            <p:strVal val="#ppt_x"/>
                                          </p:val>
                                        </p:tav>
                                        <p:tav tm="100000">
                                          <p:val>
                                            <p:strVal val="#ppt_x"/>
                                          </p:val>
                                        </p:tav>
                                      </p:tavLst>
                                    </p:anim>
                                    <p:anim calcmode="lin" valueType="num">
                                      <p:cBhvr additive="base">
                                        <p:cTn id="50" dur="500" fill="hold"/>
                                        <p:tgtEl>
                                          <p:spTgt spid="250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500"/>
                                        </p:tgtEl>
                                        <p:attrNameLst>
                                          <p:attrName>style.visibility</p:attrName>
                                        </p:attrNameLst>
                                      </p:cBhvr>
                                      <p:to>
                                        <p:strVal val="visible"/>
                                      </p:to>
                                    </p:set>
                                    <p:anim calcmode="lin" valueType="num">
                                      <p:cBhvr additive="base">
                                        <p:cTn id="53" dur="500" fill="hold"/>
                                        <p:tgtEl>
                                          <p:spTgt spid="2500"/>
                                        </p:tgtEl>
                                        <p:attrNameLst>
                                          <p:attrName>ppt_x</p:attrName>
                                        </p:attrNameLst>
                                      </p:cBhvr>
                                      <p:tavLst>
                                        <p:tav tm="0">
                                          <p:val>
                                            <p:strVal val="#ppt_x"/>
                                          </p:val>
                                        </p:tav>
                                        <p:tav tm="100000">
                                          <p:val>
                                            <p:strVal val="#ppt_x"/>
                                          </p:val>
                                        </p:tav>
                                      </p:tavLst>
                                    </p:anim>
                                    <p:anim calcmode="lin" valueType="num">
                                      <p:cBhvr additive="base">
                                        <p:cTn id="54" dur="500" fill="hold"/>
                                        <p:tgtEl>
                                          <p:spTgt spid="250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501"/>
                                        </p:tgtEl>
                                        <p:attrNameLst>
                                          <p:attrName>style.visibility</p:attrName>
                                        </p:attrNameLst>
                                      </p:cBhvr>
                                      <p:to>
                                        <p:strVal val="visible"/>
                                      </p:to>
                                    </p:set>
                                    <p:anim calcmode="lin" valueType="num">
                                      <p:cBhvr additive="base">
                                        <p:cTn id="57" dur="500" fill="hold"/>
                                        <p:tgtEl>
                                          <p:spTgt spid="2501"/>
                                        </p:tgtEl>
                                        <p:attrNameLst>
                                          <p:attrName>ppt_x</p:attrName>
                                        </p:attrNameLst>
                                      </p:cBhvr>
                                      <p:tavLst>
                                        <p:tav tm="0">
                                          <p:val>
                                            <p:strVal val="#ppt_x"/>
                                          </p:val>
                                        </p:tav>
                                        <p:tav tm="100000">
                                          <p:val>
                                            <p:strVal val="#ppt_x"/>
                                          </p:val>
                                        </p:tav>
                                      </p:tavLst>
                                    </p:anim>
                                    <p:anim calcmode="lin" valueType="num">
                                      <p:cBhvr additive="base">
                                        <p:cTn id="58" dur="500" fill="hold"/>
                                        <p:tgtEl>
                                          <p:spTgt spid="250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63" presetClass="path" presetSubtype="0" accel="50000" decel="50000" fill="hold" nodeType="clickEffect">
                                  <p:stCondLst>
                                    <p:cond delay="0"/>
                                  </p:stCondLst>
                                  <p:childTnLst>
                                    <p:animMotion origin="layout" path="M -0.18351 4.44444E-6 L -5.55556E-7 4.44444E-6 " pathEditMode="relative" rAng="0" ptsTypes="AA">
                                      <p:cBhvr>
                                        <p:cTn id="62" dur="2000" fill="hold"/>
                                        <p:tgtEl>
                                          <p:spTgt spid="2510"/>
                                        </p:tgtEl>
                                        <p:attrNameLst>
                                          <p:attrName>ppt_x</p:attrName>
                                          <p:attrName>ppt_y</p:attrName>
                                        </p:attrNameLst>
                                      </p:cBhvr>
                                      <p:rCtr x="9184" y="0"/>
                                    </p:animMotion>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505"/>
                                        </p:tgtEl>
                                        <p:attrNameLst>
                                          <p:attrName>style.visibility</p:attrName>
                                        </p:attrNameLst>
                                      </p:cBhvr>
                                      <p:to>
                                        <p:strVal val="visible"/>
                                      </p:to>
                                    </p:set>
                                    <p:anim calcmode="lin" valueType="num">
                                      <p:cBhvr additive="base">
                                        <p:cTn id="67" dur="500" fill="hold"/>
                                        <p:tgtEl>
                                          <p:spTgt spid="2505"/>
                                        </p:tgtEl>
                                        <p:attrNameLst>
                                          <p:attrName>ppt_x</p:attrName>
                                        </p:attrNameLst>
                                      </p:cBhvr>
                                      <p:tavLst>
                                        <p:tav tm="0">
                                          <p:val>
                                            <p:strVal val="#ppt_x"/>
                                          </p:val>
                                        </p:tav>
                                        <p:tav tm="100000">
                                          <p:val>
                                            <p:strVal val="#ppt_x"/>
                                          </p:val>
                                        </p:tav>
                                      </p:tavLst>
                                    </p:anim>
                                    <p:anim calcmode="lin" valueType="num">
                                      <p:cBhvr additive="base">
                                        <p:cTn id="68" dur="500" fill="hold"/>
                                        <p:tgtEl>
                                          <p:spTgt spid="250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502"/>
                                        </p:tgtEl>
                                        <p:attrNameLst>
                                          <p:attrName>style.visibility</p:attrName>
                                        </p:attrNameLst>
                                      </p:cBhvr>
                                      <p:to>
                                        <p:strVal val="visible"/>
                                      </p:to>
                                    </p:set>
                                    <p:anim calcmode="lin" valueType="num">
                                      <p:cBhvr additive="base">
                                        <p:cTn id="71" dur="500" fill="hold"/>
                                        <p:tgtEl>
                                          <p:spTgt spid="2502"/>
                                        </p:tgtEl>
                                        <p:attrNameLst>
                                          <p:attrName>ppt_x</p:attrName>
                                        </p:attrNameLst>
                                      </p:cBhvr>
                                      <p:tavLst>
                                        <p:tav tm="0">
                                          <p:val>
                                            <p:strVal val="#ppt_x"/>
                                          </p:val>
                                        </p:tav>
                                        <p:tav tm="100000">
                                          <p:val>
                                            <p:strVal val="#ppt_x"/>
                                          </p:val>
                                        </p:tav>
                                      </p:tavLst>
                                    </p:anim>
                                    <p:anim calcmode="lin" valueType="num">
                                      <p:cBhvr additive="base">
                                        <p:cTn id="72" dur="500" fill="hold"/>
                                        <p:tgtEl>
                                          <p:spTgt spid="250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503"/>
                                        </p:tgtEl>
                                        <p:attrNameLst>
                                          <p:attrName>style.visibility</p:attrName>
                                        </p:attrNameLst>
                                      </p:cBhvr>
                                      <p:to>
                                        <p:strVal val="visible"/>
                                      </p:to>
                                    </p:set>
                                    <p:anim calcmode="lin" valueType="num">
                                      <p:cBhvr additive="base">
                                        <p:cTn id="75" dur="500" fill="hold"/>
                                        <p:tgtEl>
                                          <p:spTgt spid="2503"/>
                                        </p:tgtEl>
                                        <p:attrNameLst>
                                          <p:attrName>ppt_x</p:attrName>
                                        </p:attrNameLst>
                                      </p:cBhvr>
                                      <p:tavLst>
                                        <p:tav tm="0">
                                          <p:val>
                                            <p:strVal val="#ppt_x"/>
                                          </p:val>
                                        </p:tav>
                                        <p:tav tm="100000">
                                          <p:val>
                                            <p:strVal val="#ppt_x"/>
                                          </p:val>
                                        </p:tav>
                                      </p:tavLst>
                                    </p:anim>
                                    <p:anim calcmode="lin" valueType="num">
                                      <p:cBhvr additive="base">
                                        <p:cTn id="76" dur="500" fill="hold"/>
                                        <p:tgtEl>
                                          <p:spTgt spid="25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5" grpId="0"/>
      <p:bldP spid="2496" grpId="0"/>
      <p:bldP spid="2497" grpId="0"/>
      <p:bldP spid="2498" grpId="0"/>
      <p:bldP spid="2499" grpId="0"/>
      <p:bldP spid="2500" grpId="0"/>
      <p:bldP spid="2501" grpId="0"/>
      <p:bldP spid="2502" grpId="0"/>
      <p:bldP spid="2503" grpId="0"/>
      <p:bldP spid="2504" grpId="0" animBg="1"/>
      <p:bldP spid="2505" grpId="0" animBg="1"/>
      <p:bldP spid="2506" grpId="0" animBg="1"/>
      <p:bldP spid="250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44"/>
          <p:cNvSpPr txBox="1">
            <a:spLocks noGrp="1"/>
          </p:cNvSpPr>
          <p:nvPr>
            <p:ph type="title"/>
          </p:nvPr>
        </p:nvSpPr>
        <p:spPr>
          <a:xfrm>
            <a:off x="643800" y="452645"/>
            <a:ext cx="837066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Creation!</a:t>
            </a:r>
            <a:endParaRPr dirty="0"/>
          </a:p>
        </p:txBody>
      </p:sp>
      <p:pic>
        <p:nvPicPr>
          <p:cNvPr id="11" name="Picture 10" descr="A diagram of a size and a size&#10;&#10;Description automatically generated with medium confidence">
            <a:extLst>
              <a:ext uri="{FF2B5EF4-FFF2-40B4-BE49-F238E27FC236}">
                <a16:creationId xmlns:a16="http://schemas.microsoft.com/office/drawing/2014/main" id="{8D3A52EA-403F-996A-E073-21A374E77764}"/>
              </a:ext>
            </a:extLst>
          </p:cNvPr>
          <p:cNvPicPr>
            <a:picLocks noChangeAspect="1"/>
          </p:cNvPicPr>
          <p:nvPr/>
        </p:nvPicPr>
        <p:blipFill>
          <a:blip r:embed="rId3"/>
          <a:stretch>
            <a:fillRect/>
          </a:stretch>
        </p:blipFill>
        <p:spPr>
          <a:xfrm>
            <a:off x="4001543" y="1504046"/>
            <a:ext cx="4593817" cy="2554349"/>
          </a:xfrm>
          <a:prstGeom prst="rect">
            <a:avLst/>
          </a:prstGeom>
        </p:spPr>
      </p:pic>
      <p:sp>
        <p:nvSpPr>
          <p:cNvPr id="12" name="TextBox 11">
            <a:extLst>
              <a:ext uri="{FF2B5EF4-FFF2-40B4-BE49-F238E27FC236}">
                <a16:creationId xmlns:a16="http://schemas.microsoft.com/office/drawing/2014/main" id="{F06F724E-EC43-AA4A-6924-AF9264CBF6D8}"/>
              </a:ext>
            </a:extLst>
          </p:cNvPr>
          <p:cNvSpPr txBox="1"/>
          <p:nvPr/>
        </p:nvSpPr>
        <p:spPr>
          <a:xfrm>
            <a:off x="899160" y="1280160"/>
            <a:ext cx="2865120" cy="3191708"/>
          </a:xfrm>
          <a:prstGeom prst="rect">
            <a:avLst/>
          </a:prstGeom>
          <a:noFill/>
        </p:spPr>
        <p:txBody>
          <a:bodyPr wrap="square" rtlCol="0">
            <a:spAutoFit/>
          </a:bodyPr>
          <a:lstStyle/>
          <a:p>
            <a:pPr>
              <a:lnSpc>
                <a:spcPct val="150000"/>
              </a:lnSpc>
            </a:pPr>
            <a:r>
              <a:rPr lang="en-US" sz="2400" b="1" dirty="0" err="1">
                <a:solidFill>
                  <a:schemeClr val="dk1"/>
                </a:solidFill>
                <a:latin typeface="Poppins"/>
                <a:cs typeface="Poppins"/>
                <a:sym typeface="Poppins"/>
              </a:rPr>
              <a:t>createDeque</a:t>
            </a:r>
            <a:r>
              <a:rPr lang="en-US" sz="2400" b="1" dirty="0">
                <a:solidFill>
                  <a:schemeClr val="dk1"/>
                </a:solidFill>
                <a:latin typeface="Poppins"/>
                <a:cs typeface="Poppins"/>
                <a:sym typeface="Poppins"/>
              </a:rPr>
              <a:t>:</a:t>
            </a:r>
          </a:p>
          <a:p>
            <a:pPr>
              <a:lnSpc>
                <a:spcPct val="150000"/>
              </a:lnSpc>
            </a:pPr>
            <a:r>
              <a:rPr lang="en-US" dirty="0"/>
              <a:t>First  The function dynamically allocates memory for a new Deque structure using malloc, three words (12 byte) were allocated from the heap ordered : (Size – Front – Rear)Front and Rear are two pointers for the begin and the end of the deque.</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02"/>
                                        </p:tgtEl>
                                        <p:attrNameLst>
                                          <p:attrName>style.visibility</p:attrName>
                                        </p:attrNameLst>
                                      </p:cBhvr>
                                      <p:to>
                                        <p:strVal val="visible"/>
                                      </p:to>
                                    </p:set>
                                    <p:animEffect transition="in" filter="fade">
                                      <p:cBhvr>
                                        <p:cTn id="7" dur="1000"/>
                                        <p:tgtEl>
                                          <p:spTgt spid="1302"/>
                                        </p:tgtEl>
                                      </p:cBhvr>
                                    </p:animEffect>
                                    <p:anim calcmode="lin" valueType="num">
                                      <p:cBhvr>
                                        <p:cTn id="8" dur="1000" fill="hold"/>
                                        <p:tgtEl>
                                          <p:spTgt spid="1302"/>
                                        </p:tgtEl>
                                        <p:attrNameLst>
                                          <p:attrName>ppt_x</p:attrName>
                                        </p:attrNameLst>
                                      </p:cBhvr>
                                      <p:tavLst>
                                        <p:tav tm="0">
                                          <p:val>
                                            <p:strVal val="#ppt_x"/>
                                          </p:val>
                                        </p:tav>
                                        <p:tav tm="100000">
                                          <p:val>
                                            <p:strVal val="#ppt_x"/>
                                          </p:val>
                                        </p:tav>
                                      </p:tavLst>
                                    </p:anim>
                                    <p:anim calcmode="lin" valueType="num">
                                      <p:cBhvr>
                                        <p:cTn id="9" dur="1000" fill="hold"/>
                                        <p:tgtEl>
                                          <p:spTgt spid="130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80">
                                          <p:stCondLst>
                                            <p:cond delay="0"/>
                                          </p:stCondLst>
                                        </p:cTn>
                                        <p:tgtEl>
                                          <p:spTgt spid="11"/>
                                        </p:tgtEl>
                                      </p:cBhvr>
                                    </p:animEffect>
                                    <p:anim calcmode="lin" valueType="num">
                                      <p:cBhvr>
                                        <p:cTn id="2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7" dur="26">
                                          <p:stCondLst>
                                            <p:cond delay="650"/>
                                          </p:stCondLst>
                                        </p:cTn>
                                        <p:tgtEl>
                                          <p:spTgt spid="11"/>
                                        </p:tgtEl>
                                      </p:cBhvr>
                                      <p:to x="100000" y="60000"/>
                                    </p:animScale>
                                    <p:animScale>
                                      <p:cBhvr>
                                        <p:cTn id="28" dur="166" decel="50000">
                                          <p:stCondLst>
                                            <p:cond delay="676"/>
                                          </p:stCondLst>
                                        </p:cTn>
                                        <p:tgtEl>
                                          <p:spTgt spid="11"/>
                                        </p:tgtEl>
                                      </p:cBhvr>
                                      <p:to x="100000" y="100000"/>
                                    </p:animScale>
                                    <p:animScale>
                                      <p:cBhvr>
                                        <p:cTn id="29" dur="26">
                                          <p:stCondLst>
                                            <p:cond delay="1312"/>
                                          </p:stCondLst>
                                        </p:cTn>
                                        <p:tgtEl>
                                          <p:spTgt spid="11"/>
                                        </p:tgtEl>
                                      </p:cBhvr>
                                      <p:to x="100000" y="80000"/>
                                    </p:animScale>
                                    <p:animScale>
                                      <p:cBhvr>
                                        <p:cTn id="30" dur="166" decel="50000">
                                          <p:stCondLst>
                                            <p:cond delay="1338"/>
                                          </p:stCondLst>
                                        </p:cTn>
                                        <p:tgtEl>
                                          <p:spTgt spid="11"/>
                                        </p:tgtEl>
                                      </p:cBhvr>
                                      <p:to x="100000" y="100000"/>
                                    </p:animScale>
                                    <p:animScale>
                                      <p:cBhvr>
                                        <p:cTn id="31" dur="26">
                                          <p:stCondLst>
                                            <p:cond delay="1642"/>
                                          </p:stCondLst>
                                        </p:cTn>
                                        <p:tgtEl>
                                          <p:spTgt spid="11"/>
                                        </p:tgtEl>
                                      </p:cBhvr>
                                      <p:to x="100000" y="90000"/>
                                    </p:animScale>
                                    <p:animScale>
                                      <p:cBhvr>
                                        <p:cTn id="32" dur="166" decel="50000">
                                          <p:stCondLst>
                                            <p:cond delay="1668"/>
                                          </p:stCondLst>
                                        </p:cTn>
                                        <p:tgtEl>
                                          <p:spTgt spid="11"/>
                                        </p:tgtEl>
                                      </p:cBhvr>
                                      <p:to x="100000" y="100000"/>
                                    </p:animScale>
                                    <p:animScale>
                                      <p:cBhvr>
                                        <p:cTn id="33" dur="26">
                                          <p:stCondLst>
                                            <p:cond delay="1808"/>
                                          </p:stCondLst>
                                        </p:cTn>
                                        <p:tgtEl>
                                          <p:spTgt spid="11"/>
                                        </p:tgtEl>
                                      </p:cBhvr>
                                      <p:to x="100000" y="95000"/>
                                    </p:animScale>
                                    <p:animScale>
                                      <p:cBhvr>
                                        <p:cTn id="3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2"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Node Creation (Product Object)</a:t>
            </a:r>
            <a:endParaRPr dirty="0"/>
          </a:p>
        </p:txBody>
      </p:sp>
      <p:sp>
        <p:nvSpPr>
          <p:cNvPr id="3" name="Subtitle 2">
            <a:extLst>
              <a:ext uri="{FF2B5EF4-FFF2-40B4-BE49-F238E27FC236}">
                <a16:creationId xmlns:a16="http://schemas.microsoft.com/office/drawing/2014/main" id="{D792D938-370C-9D8B-85B6-5FF45C3D3F54}"/>
              </a:ext>
            </a:extLst>
          </p:cNvPr>
          <p:cNvSpPr>
            <a:spLocks noGrp="1"/>
          </p:cNvSpPr>
          <p:nvPr>
            <p:ph type="subTitle" idx="1"/>
          </p:nvPr>
        </p:nvSpPr>
        <p:spPr>
          <a:xfrm>
            <a:off x="725908" y="1851732"/>
            <a:ext cx="4476542" cy="1883029"/>
          </a:xfrm>
        </p:spPr>
        <p:txBody>
          <a:bodyPr/>
          <a:lstStyle/>
          <a:p>
            <a:pPr algn="l"/>
            <a:r>
              <a:rPr lang="en-US" dirty="0"/>
              <a:t>The function dynamically allocates memory for a new Product structure using </a:t>
            </a:r>
            <a:r>
              <a:rPr lang="en-US" b="1" dirty="0">
                <a:solidFill>
                  <a:schemeClr val="accent1">
                    <a:lumMod val="50000"/>
                  </a:schemeClr>
                </a:solidFill>
              </a:rPr>
              <a:t>malloc</a:t>
            </a:r>
            <a:r>
              <a:rPr lang="en-US" dirty="0"/>
              <a:t> . It then initializes the product's properties with the provided values.</a:t>
            </a:r>
          </a:p>
          <a:p>
            <a:pPr algn="l"/>
            <a:r>
              <a:rPr lang="en-US" dirty="0"/>
              <a:t>The </a:t>
            </a:r>
            <a:r>
              <a:rPr lang="en-US" b="1" dirty="0">
                <a:solidFill>
                  <a:schemeClr val="accent1">
                    <a:lumMod val="50000"/>
                  </a:schemeClr>
                </a:solidFill>
              </a:rPr>
              <a:t>next</a:t>
            </a:r>
            <a:r>
              <a:rPr lang="en-US" dirty="0"/>
              <a:t> and </a:t>
            </a:r>
            <a:r>
              <a:rPr lang="en-US" b="1" dirty="0" err="1">
                <a:solidFill>
                  <a:schemeClr val="accent1">
                    <a:lumMod val="50000"/>
                  </a:schemeClr>
                </a:solidFill>
              </a:rPr>
              <a:t>prev</a:t>
            </a:r>
            <a:r>
              <a:rPr lang="en-US" dirty="0"/>
              <a:t> pointers of the product are set to</a:t>
            </a:r>
          </a:p>
          <a:p>
            <a:pPr algn="l"/>
            <a:r>
              <a:rPr lang="en-US" dirty="0"/>
              <a:t>NULL, indicating that it's not linked to any other product in a list yet.</a:t>
            </a:r>
          </a:p>
        </p:txBody>
      </p:sp>
      <p:sp>
        <p:nvSpPr>
          <p:cNvPr id="9" name="Subtitle 8">
            <a:extLst>
              <a:ext uri="{FF2B5EF4-FFF2-40B4-BE49-F238E27FC236}">
                <a16:creationId xmlns:a16="http://schemas.microsoft.com/office/drawing/2014/main" id="{682EDF32-C624-4849-5B40-AC6FEACB2F2D}"/>
              </a:ext>
            </a:extLst>
          </p:cNvPr>
          <p:cNvSpPr>
            <a:spLocks noGrp="1"/>
          </p:cNvSpPr>
          <p:nvPr>
            <p:ph type="subTitle" idx="4"/>
          </p:nvPr>
        </p:nvSpPr>
        <p:spPr>
          <a:xfrm>
            <a:off x="556624" y="1340067"/>
            <a:ext cx="2407555" cy="424582"/>
          </a:xfrm>
        </p:spPr>
        <p:txBody>
          <a:bodyPr/>
          <a:lstStyle/>
          <a:p>
            <a:r>
              <a:rPr lang="en-US" dirty="0" err="1"/>
              <a:t>CreateNode</a:t>
            </a:r>
            <a:r>
              <a:rPr lang="en-US" dirty="0"/>
              <a:t>:</a:t>
            </a:r>
          </a:p>
        </p:txBody>
      </p:sp>
      <p:pic>
        <p:nvPicPr>
          <p:cNvPr id="16" name="Picture 15" descr="A black rectangle with black text&#10;&#10;Description automatically generated">
            <a:extLst>
              <a:ext uri="{FF2B5EF4-FFF2-40B4-BE49-F238E27FC236}">
                <a16:creationId xmlns:a16="http://schemas.microsoft.com/office/drawing/2014/main" id="{243487A5-53F4-F320-8B69-B82A5670ABAC}"/>
              </a:ext>
            </a:extLst>
          </p:cNvPr>
          <p:cNvPicPr>
            <a:picLocks noChangeAspect="1"/>
          </p:cNvPicPr>
          <p:nvPr/>
        </p:nvPicPr>
        <p:blipFill>
          <a:blip r:embed="rId3"/>
          <a:stretch>
            <a:fillRect/>
          </a:stretch>
        </p:blipFill>
        <p:spPr>
          <a:xfrm>
            <a:off x="4844311" y="1943173"/>
            <a:ext cx="3880589" cy="94497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0"/>
                                        </p:tgtEl>
                                        <p:attrNameLst>
                                          <p:attrName>style.visibility</p:attrName>
                                        </p:attrNameLst>
                                      </p:cBhvr>
                                      <p:to>
                                        <p:strVal val="visible"/>
                                      </p:to>
                                    </p:set>
                                    <p:anim calcmode="lin" valueType="num">
                                      <p:cBhvr additive="base">
                                        <p:cTn id="7" dur="500" fill="hold"/>
                                        <p:tgtEl>
                                          <p:spTgt spid="1340"/>
                                        </p:tgtEl>
                                        <p:attrNameLst>
                                          <p:attrName>ppt_x</p:attrName>
                                        </p:attrNameLst>
                                      </p:cBhvr>
                                      <p:tavLst>
                                        <p:tav tm="0">
                                          <p:val>
                                            <p:strVal val="#ppt_x"/>
                                          </p:val>
                                        </p:tav>
                                        <p:tav tm="100000">
                                          <p:val>
                                            <p:strVal val="#ppt_x"/>
                                          </p:val>
                                        </p:tav>
                                      </p:tavLst>
                                    </p:anim>
                                    <p:anim calcmode="lin" valueType="num">
                                      <p:cBhvr additive="base">
                                        <p:cTn id="8" dur="500" fill="hold"/>
                                        <p:tgtEl>
                                          <p:spTgt spid="13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80">
                                          <p:stCondLst>
                                            <p:cond delay="0"/>
                                          </p:stCondLst>
                                        </p:cTn>
                                        <p:tgtEl>
                                          <p:spTgt spid="16"/>
                                        </p:tgtEl>
                                      </p:cBhvr>
                                    </p:animEffect>
                                    <p:anim calcmode="lin" valueType="num">
                                      <p:cBhvr>
                                        <p:cTn id="3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43" dur="26">
                                          <p:stCondLst>
                                            <p:cond delay="650"/>
                                          </p:stCondLst>
                                        </p:cTn>
                                        <p:tgtEl>
                                          <p:spTgt spid="16"/>
                                        </p:tgtEl>
                                      </p:cBhvr>
                                      <p:to x="100000" y="60000"/>
                                    </p:animScale>
                                    <p:animScale>
                                      <p:cBhvr>
                                        <p:cTn id="44" dur="166" decel="50000">
                                          <p:stCondLst>
                                            <p:cond delay="676"/>
                                          </p:stCondLst>
                                        </p:cTn>
                                        <p:tgtEl>
                                          <p:spTgt spid="16"/>
                                        </p:tgtEl>
                                      </p:cBhvr>
                                      <p:to x="100000" y="100000"/>
                                    </p:animScale>
                                    <p:animScale>
                                      <p:cBhvr>
                                        <p:cTn id="45" dur="26">
                                          <p:stCondLst>
                                            <p:cond delay="1312"/>
                                          </p:stCondLst>
                                        </p:cTn>
                                        <p:tgtEl>
                                          <p:spTgt spid="16"/>
                                        </p:tgtEl>
                                      </p:cBhvr>
                                      <p:to x="100000" y="80000"/>
                                    </p:animScale>
                                    <p:animScale>
                                      <p:cBhvr>
                                        <p:cTn id="46" dur="166" decel="50000">
                                          <p:stCondLst>
                                            <p:cond delay="1338"/>
                                          </p:stCondLst>
                                        </p:cTn>
                                        <p:tgtEl>
                                          <p:spTgt spid="16"/>
                                        </p:tgtEl>
                                      </p:cBhvr>
                                      <p:to x="100000" y="100000"/>
                                    </p:animScale>
                                    <p:animScale>
                                      <p:cBhvr>
                                        <p:cTn id="47" dur="26">
                                          <p:stCondLst>
                                            <p:cond delay="1642"/>
                                          </p:stCondLst>
                                        </p:cTn>
                                        <p:tgtEl>
                                          <p:spTgt spid="16"/>
                                        </p:tgtEl>
                                      </p:cBhvr>
                                      <p:to x="100000" y="90000"/>
                                    </p:animScale>
                                    <p:animScale>
                                      <p:cBhvr>
                                        <p:cTn id="48" dur="166" decel="50000">
                                          <p:stCondLst>
                                            <p:cond delay="1668"/>
                                          </p:stCondLst>
                                        </p:cTn>
                                        <p:tgtEl>
                                          <p:spTgt spid="16"/>
                                        </p:tgtEl>
                                      </p:cBhvr>
                                      <p:to x="100000" y="100000"/>
                                    </p:animScale>
                                    <p:animScale>
                                      <p:cBhvr>
                                        <p:cTn id="49" dur="26">
                                          <p:stCondLst>
                                            <p:cond delay="1808"/>
                                          </p:stCondLst>
                                        </p:cTn>
                                        <p:tgtEl>
                                          <p:spTgt spid="16"/>
                                        </p:tgtEl>
                                      </p:cBhvr>
                                      <p:to x="100000" y="95000"/>
                                    </p:animScale>
                                    <p:animScale>
                                      <p:cBhvr>
                                        <p:cTn id="5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0" grpId="0"/>
      <p:bldP spid="3" grpId="0" build="p"/>
      <p:bldP spid="9" grpId="0" build="p"/>
    </p:bldLst>
  </p:timing>
</p:sld>
</file>

<file path=ppt/theme/theme1.xml><?xml version="1.0" encoding="utf-8"?>
<a:theme xmlns:a="http://schemas.openxmlformats.org/drawingml/2006/main" name="Brackets Lesson for Coding and Programming by Slidesgo">
  <a:themeElements>
    <a:clrScheme name="Simple Light">
      <a:dk1>
        <a:srgbClr val="383838"/>
      </a:dk1>
      <a:lt1>
        <a:srgbClr val="F9F9F9"/>
      </a:lt1>
      <a:dk2>
        <a:srgbClr val="FFE3E3"/>
      </a:dk2>
      <a:lt2>
        <a:srgbClr val="FF807D"/>
      </a:lt2>
      <a:accent1>
        <a:srgbClr val="FF6E6B"/>
      </a:accent1>
      <a:accent2>
        <a:srgbClr val="E95856"/>
      </a:accent2>
      <a:accent3>
        <a:srgbClr val="ABC8F4"/>
      </a:accent3>
      <a:accent4>
        <a:srgbClr val="2E7DF4"/>
      </a:accent4>
      <a:accent5>
        <a:srgbClr val="0E66EB"/>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1119</Words>
  <Application>Microsoft Office PowerPoint</Application>
  <PresentationFormat>On-screen Show (16:9)</PresentationFormat>
  <Paragraphs>114</Paragraphs>
  <Slides>21</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Lato</vt:lpstr>
      <vt:lpstr>DM Sans</vt:lpstr>
      <vt:lpstr>Bebas Neue</vt:lpstr>
      <vt:lpstr>Poppins</vt:lpstr>
      <vt:lpstr>Arial</vt:lpstr>
      <vt:lpstr>Proxima Nova</vt:lpstr>
      <vt:lpstr>Anaheim</vt:lpstr>
      <vt:lpstr>Nunito Light</vt:lpstr>
      <vt:lpstr>Brackets Lesson for Coding and Programming by Slidesgo</vt:lpstr>
      <vt:lpstr>Slidesgo Final Pages</vt:lpstr>
      <vt:lpstr>Deque  implementing a deque by MIPS assembly.</vt:lpstr>
      <vt:lpstr>Team Members</vt:lpstr>
      <vt:lpstr>Table of contents</vt:lpstr>
      <vt:lpstr>Problem Statement!!</vt:lpstr>
      <vt:lpstr>First Implementation</vt:lpstr>
      <vt:lpstr>Why doubly-linkedlist?</vt:lpstr>
      <vt:lpstr>Project phases</vt:lpstr>
      <vt:lpstr>Creation!</vt:lpstr>
      <vt:lpstr>Node Creation (Product Object)</vt:lpstr>
      <vt:lpstr>Deque Functions</vt:lpstr>
      <vt:lpstr>PowerPoint Presentation</vt:lpstr>
      <vt:lpstr>deleteFront O(1)</vt:lpstr>
      <vt:lpstr>deleteRear O(1)</vt:lpstr>
      <vt:lpstr>Getting Functions</vt:lpstr>
      <vt:lpstr>Other useful functions</vt:lpstr>
      <vt:lpstr>Bar </vt:lpstr>
      <vt:lpstr>Bar Creation</vt:lpstr>
      <vt:lpstr>Acting with User</vt:lpstr>
      <vt:lpstr>Left &amp; right buttons</vt:lpstr>
      <vt:lpstr>Main Function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Brackets Lesson for Coding and Programming</dc:title>
  <dc:creator>Mahmoud Atef</dc:creator>
  <cp:lastModifiedBy>يوسف طه سعد طه محمد</cp:lastModifiedBy>
  <cp:revision>4</cp:revision>
  <dcterms:modified xsi:type="dcterms:W3CDTF">2024-05-12T20:33:56Z</dcterms:modified>
</cp:coreProperties>
</file>