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2" d="100"/>
          <a:sy n="72" d="100"/>
        </p:scale>
        <p:origin x="6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microsoft.com/office/2011/relationships/webextension" Target="../webextensions/webextension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pages.store.office.com/addinsinstallpage.aspx?rs=en-US&amp;assetid=WA200003233&amp;isWac=True&amp;ui=en-US&amp;ad=US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5EE1EC1-8B10-4E8F-A231-6A9F7333B1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694752"/>
                  </p:ext>
                </p:extLst>
              </p:nvPr>
            </p:nvGraphicFramePr>
            <p:xfrm>
              <a:off x="1" y="172278"/>
              <a:ext cx="11777592" cy="65068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3" name="Add-in 2" title="Microsoft Power BI">
                <a:extLst>
                  <a:ext uri="{FF2B5EF4-FFF2-40B4-BE49-F238E27FC236}">
                    <a16:creationId xmlns:a16="http://schemas.microsoft.com/office/drawing/2014/main" id="{A5EE1EC1-8B10-4E8F-A231-6A9F7333B1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" y="172278"/>
                <a:ext cx="11777592" cy="6506818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9DB287BD-7BFB-4826-B32B-8B0286DD89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430000" y="60960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355"/>
    </mc:Choice>
    <mc:Fallback>
      <p:transition spd="slow" advTm="173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1BAB6-A6F9-44D8-8479-4721AF3B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ADE5466-C0F8-4EB2-8296-0FB4243969E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35190387"/>
                  </p:ext>
                </p:extLst>
              </p:nvPr>
            </p:nvGraphicFramePr>
            <p:xfrm>
              <a:off x="-198783" y="0"/>
              <a:ext cx="12510053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DADE5466-C0F8-4EB2-8296-0FB424396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8783" y="0"/>
                <a:ext cx="12510053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2758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CD39DE09-9537-4166-A710-00F3FFC4734A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56febe3e-9f1f-42bd-9072-b1c8ae37848a/reports/96c94557-0571-459e-9a06-14625b855316/a091fe43b8b09aeec3be?bookmarkGuid=56acadc2-e011-44dc-aa9a-ac0e529798ee&amp;bookmarkUsage=1&amp;ctid=26737849-9e14-425e-be4b-0d61036a3b9d&amp;fromEntryPoint=export&quot;"/>
    <we:property name="reportName" value="&quot;Report Customer OF Churned #&quot;"/>
    <we:property name="reportState" value="&quot;CONNECTED&quot;"/>
    <we:property name="embedUrl" value="&quot;/reportEmbed?reportId=96c94557-0571-459e-9a06-14625b855316&amp;groupId=56febe3e-9f1f-42bd-9072-b1c8ae37848a&amp;w=2&amp;config=eyJjbHVzdGVyVXJsIjoiaHR0cHM6Ly9XQUJJLUVVUk9QRS1OT1JUSC1CLXJlZGlyZWN0LmFuYWx5c2lzLndpbmRvd3MubmV0IiwiZW1iZWRGZWF0dXJlcyI6eyJ1c2FnZU1ldHJpY3NWTmV4dCI6dHJ1ZX19&amp;disableSensitivityBanner=true&amp;storytellingChangeViewModeShortcutKeys=true&quot;"/>
    <we:property name="pageName" value="&quot;a091fe43b8b09aeec3be&quot;"/>
    <we:property name="pageDisplayName" value="&quot;Customer&quot;"/>
    <we:property name="datasetId" value="&quot;006ffe11-dfcb-4769-9d9b-92f826e5df05&quot;"/>
    <we:property name="backgroundColor" value="&quot;#3A3A3A&quot;"/>
    <we:property name="bookmark" value="&quot;H4sIAAAAAAAAA+1ZS3PbNhD+Kx5e0s5oMgBJ8eGbo7gzniaOa7nuoZPDAlhKiClSJUHXisf/vQtQtB6xIze2LHtanUQsuPvt68OSvPaUrqc5zI5hgt6+964sLyZQXexxr+cV7VqS8Sjzk1TKUEVRmjKmJEnLqdFlUXv7156BaoTmXNcN5FYRLf75uedBnp/AyF5lkNfY86ZY1WUBuf6K7WYSmarBm56HV9O8rMCqHBowaNVe0na6Jgj8bUAWQRp9iUOUpl0FlvIMw0AkgqWAKAOBtK1uNzhkd26xqp35QVkY0AWZsWuCZ6DC0OdRjCASPwpYaNcznZtuy+zwalqRd+TzbGqDc6AuoZCoPOdChXWL+Nr7iFA3lTN2uCIYlk0l8RQzJyqMNjPSM4BcNrnz37uheJxUJUWrFTW1KSdY7R1/eutk4/LvQYUUJOXts5veTrAMxk1VkKkd4zklqw4LFjvHcnA52jsqLkstcddQzkoDOcXF9uWusRycnvx+B4bPtFLrYpTPqWDRlWctNAmVmouIbMQX6mrbg3RbWSms3s1cG77XVccHfm8N6tZakMCTnGOEPONK+hyQETFyEWzkiwH5PyorLZ1bqzEflHkzKR4Md6UVv0FsF/fm1ma7roENFEZnhZi1aadIzY8d6PMgCgWKME6iFFUAsT0E5qAPr2TeKEv3bbgtkvPuvKBK+KUqJ07b/GCzJ9Z9oet5rW0H5I8xVi0OOh2UNnOXj0vzbRyO1pJVz+97QBrbCwdsU+YI1DnkjTtVSf0HTe62/eKW6ZY3b+w2KkpXmqvRDbsILcB8RAMKDFgV+CPgf7QGyRMJcozKAT8yOGmNaoVWo8b2spak4ki1LTGZQqXrrkG6q191YSun533AzDxD75zq0djZuS/6N867S7v0EaZWzEjkOarYSHWqLBpj2dq8QKrr5i7a82VpsroNz/ar5sbuSGKV+nHkh9IHUCzgSqX3s+2cQ4ieuWCJr1Ia5kQUhxiyBYecldPjBxNI3Yi/GiRA66EfdgL6/1v35/FU1Fvs5ys3LKVuhbiGmFN6no6BTqmkbHn0OhyZxpyGLDL16UmrcgGEP6AYKWnePmeuJlrv/eVYPZLmt8joXTydEyByvF/Dba3dMvq2B4VbcK9uTIgDHorMlzGLAVio4iRJ/jtjwnJRveYhYdmP1zMiLHXNdgcEAdX/48Hd9eIOAiaDNOP9PoNI2tc2kkF/46PY7gntAeT6lKE7GOHeT0IX9c+7JvoNr2029kOuCxwakBeo2gBR24vy37QIX2+RrQX6+VtkxXzbIEGArO+j5CpmqZCAMvnO9PzM7yraF74vuyRf1By0qT3gK+Gwp8xaLzxvGXZpbSswjRREPqR9IZjqc5+zVL6YCnyPk3JUTcda1rvO/WOp8SW9S1jz5fmZcDWvbSGqfqA45wwEC5M4FQEK95nnu1E1eGVEebUaUqsNBSb9IE2EChgyFiMLN2vTExjhui6nbrHikVMjl4SyMfUUJJ5A0T5xTFsH3SzshnMoFKpuUL9nCHWf4LoHSvr9AxUNZ8b6GwAA&quot;"/>
    <we:property name="initialStateBookmark" value="&quot;H4sIAAAAAAAAA+1Z227jNhD9lUAv2wLGgpRkS8qb15sCwW4utdP0oVgUQ3JscyNLrkSl8Qb59w4pK75sEqebOE7Q+skaUjNnbocj6dpTupymMDuGCXr73oc8v5hAcbHHvZaXzWUnJ5+Ouv1Pfx53jw5InE+NzrPS27/2DBQjNOe6rCC1Gkj4x5eWB2l6CiN7NYS0xJY3xaLMM0j1N6w305IpKrxpeXg1TfMCrMqBAYNW7SVtp2uyzd8HZBGk0Zc4QGlqKbCEDzEMRCxYAogyEEjbynqDQ3bnFqvame/lmQGdkRkrE3wIKgx93okQROx3AhZa+VCnptkyO7iaFuQd+Tyb2qh01SVkEpXnXCiwrBFfe0cIZVU4YwcrC4O8KiT2ceiWMqPNjPT0IJVV6vz3bigep0VO0aqXqtLkEyz2jk/eu7Vx/nevQAqS8vbZTWsnWHrjqsjI1I7x9Mmqw4LZzrF0L0d7h9llriXuGspZbiCluNi+3DWWbv/0tzswfCFJqbNROqeCRVee1dAkFGq+RGQjvlJX2x6k2/JCYfFh5trwoy4aPvBba1C31oIEntY5dpAPuZI+B2SdJOEi2MgXPfJ/lBdaOrdWY97L02qSPRruSit+h9gK9+bWZruugQ0URmeFmNVpp0jNzxto86ATChRhFHcSVAFE9hCYgz64kmmlLN3X4bZIzpvzgirhlyKfOG3zE03SzvtC1/Jq2w7I72Msahx0Oiht5i4f5+b7OByuJauc3/eINNYXDtimzBGoc0grd6qS+s+a3K37xYnplnfv7DYqSleaq9ENmwgtwByhAQUGrAr8EfA/WoPkiQQ5RuWAHxqc1Ea1QqtRY31ZSlJxqOqWmEyh0GXTIM3VJ53Zyml5n3FoXqB3+no0dnbui/6N8+7Sio5gapcZLXmOKjZSncqzyli2Nq+Q6pq5i/Z8XZqsbsOz/aq5sTviSCV+1PFD6QMoFnClkvvZds4hRM9csNhXCQ1zohOFGLIFh5zl0+NHE0hZib8qJEDroR80C/T/1+bP06motdjPV25YSt0KcQ0wpfQ8HwP1qaRsebQaHEONKQ1ZZOrkWatyAYQ/ohgpad4+Z64mau/95Vg9kea3yOhNPJ0TIFK8X8Ntrd0y+rYHhVtwb25MiAIeiqEvIxYBsFBFcRz/d8aE5aJ6y0PCsh9vZ0RY6prtDggCiv/Hg7vrxR0ETAbJkLfbDDrSvraRDNobH8V2T2iPINfnDF13hHs/CZ2VP++a6De8ttnYD6nOcGBAXqCqA0RtL/J/0yJ8vUW2FuiXb5EV83WDBAGyto+Sq4glQgLK+IHp+YXfVdQvfF93Sb6qOWhTe8A3wmFPmbVeeNkybNJaV2DSUdDxIWkLwVSb+5wl8tVU4Eec5KNiOtay3HXun0qNr+ldwpovL8+Eq3mtC1G1A8U5ZyBYGEeJCFC4zzwPRtXglRH51WpIrTYUGLeDJBYqYMhYhCzcrE1PYITrupy6hcQjp0YuCXllyilIPIWsfuKY1g66WdgN55ApVM2gfs8Q6j7Bec4IYdHz588HbrAf5poHUPr9A9HDEgMjHAAA&quot;"/>
    <we:property name="isFiltersActionButtonVisible" value="true"/>
    <we:property name="isVisualContainerHeaderHidden" value="false"/>
    <we:property name="reportEmbeddedTime" value="&quot;2025-10-19T21:36:44.181Z&quot;"/>
    <we:property name="creatorTenantId" value="&quot;26737849-9e14-425e-be4b-0d61036a3b9d&quot;"/>
    <we:property name="creatorUserId" value="&quot;100320033EF61A30&quot;"/>
    <we:property name="creatorSessionId" value="&quot;d254409a-83b5-4f81-899a-9b22e89c0726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C082B19-46A5-4ECD-B63A-3A059F81BAC6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56febe3e-9f1f-42bd-9072-b1c8ae37848a/reports/96c94557-0571-459e-9a06-14625b855316/90e45a0675781c573207?bookmarkGuid=e332bea6-06cc-4705-85c1-14a5af9cf64c&amp;bookmarkUsage=1&amp;ctid=26737849-9e14-425e-be4b-0d61036a3b9d&amp;fromEntryPoint=export&quot;"/>
    <we:property name="reportName" value="&quot;Report Customer OF Churned #&quot;"/>
    <we:property name="reportState" value="&quot;CONNECTED&quot;"/>
    <we:property name="embedUrl" value="&quot;/reportEmbed?reportId=96c94557-0571-459e-9a06-14625b855316&amp;groupId=56febe3e-9f1f-42bd-9072-b1c8ae37848a&amp;w=2&amp;config=eyJjbHVzdGVyVXJsIjoiaHR0cHM6Ly9XQUJJLUVVUk9QRS1OT1JUSC1CLXJlZGlyZWN0LmFuYWx5c2lzLndpbmRvd3MubmV0IiwiZW1iZWRGZWF0dXJlcyI6eyJ1c2FnZU1ldHJpY3NWTmV4dCI6dHJ1ZX19&amp;disableSensitivityBanner=true&amp;storytellingChangeViewModeShortcutKeys=true&quot;"/>
    <we:property name="pageName" value="&quot;90e45a0675781c573207&quot;"/>
    <we:property name="pageDisplayName" value="&quot;Demogrphice&quot;"/>
    <we:property name="datasetId" value="&quot;006ffe11-dfcb-4769-9d9b-92f826e5df05&quot;"/>
    <we:property name="backgroundColor" value="&quot;#3A3A3A&quot;"/>
    <we:property name="bookmark" value="&quot;H4sIAAAAAAAAA+1Z32/jNgz+Vwy/9A4IDv4Rx3bfelk3FGtzRTt0GIY+yBKd6GpbhixnzRX530dJTnpN2yXILWkO6EsQ0QxFfiQ/0cqDy3hTF2Q2IiW4x+5nIe5KIu8c3+25lZV5edTvZyzKsjggQeBB4DN8KmrFRdW4xw+uInIM6oY3LSm0IRT+fdtzSVFckrFe5aRooOfWIBtRkYJ/A6uMj5RsYd5z4b4uhCTa5LUiCrTZKarjGl3wP4W4I6GKT+EaqLLS1IN+RLxBHMWJT6M4DLwY1RqrYDx7UUWbNtsPRaUIr3AbLYspTaMwzpIwyEJvQIPY87Q854XqVLLZ6X0tMTqMeVZrcE7YlFQUNCAYgoTGevzgDkXRlubb6RP5tWglhSvIzaNKcTVDM8O2UaIE6QwnrazcOSJyKQXiZZ6O2jLDZyJ3FnqNwyvnNyna2uhOxD9DCQgbc4+9eW/p3RBFYyE5JcVOHVzvyas4XQBpWgkb+0EK2hamTladOJmOnbNqKjiFt3blCnc1SEHFtvPlRHI1KUFxqlfnkKv/18NlPkdfPplnV3w8MXtcU1Rip1MsmWfb7HB/s63mDb34gmpECey08Dl6tyhpeDUuOhJ57Oc/LKgFtjSSCL0DZot8KMpMDCdEKs1b2VckCN3OaEdIBvLzzHT0L1wuqMXvrcS3x26e3y6YDn/z9Tsu65rZOrtHhzAjqB96lOapH0VhEPg+jcnAS9ay4774RxO5RNAc3FCMATH6WQhgbwyNjoB8wZWNumlYoHGQW/dTsNpPO0N6/93zUu3Zlsl934M08EMPSJSlg5hE8N4yW7bM2jot20LxK/wNkewQaP4lgOfmdKN5nDMvjQIWelnf7wcZ7R/GoHlCqWgr5ZxDNVYT5wOeAiWGMWk+Oh8yXjUfD7xI9s+ryyybKtyibAnqvlPp5uVnqdVPIgYsjfs0TmmU4utdf30L7a0mtNA5JxkUB1Gjl2RWAsJ6AWoitnwf2eHkv9IwPcyc7Q3MXHcFwWiax6zvJymjnudlAU1TdLFz+vSeFi0DFNj0a09uFncH2C+/SlEaa90lB0XN16DruXZv48ifE5DQVXnFuOpCHgn1HIezlWQ1m3eHXRjH1mbuh00+LU4M8oYUrbmxQXfPOcJnScqIUf/oktQGHaB3R9aDl7RG4siY+yEjf0FjrOgenxvq/L42+ov8PsaNuBBGFNFWYBvot+6gXTIGJoUSOgFmgDlTUNqIOANtjoNdNvqN+YxZtihrInmz4I7F6nde6abqLS8Qdkwry0uEDWpgblB86yBWufo/I+jq0x6NUy29ILXW8Awcy/CQRXyUoLotlffEvXHiLDttmreRsHPG2tmt5nAgo9vKobr/0e1ZTdk5LUmYH/s0zLzEo54fhcngcF6B185F64f3bly6LjgF2Sk9KQYzrKYR9eMoTQZ+CpAgHrD+j4Wf5wVmAwwMDI8SF70ZmzoQrWpqQuGSVHbQqq1nhirNmU4qBmxxvr/S3+bvpa7B9ce/fmqgIdYaAAA=&quot;"/>
    <we:property name="initialStateBookmark" value="&quot;H4sIAAAAAAAAA+1ZUW/iOBD+K1FeuiuhVUIISfrGcr1T1Zai9tTTaVWtHHsAb5M4chyubMV/v7Ed6Ja2B2IPykp9qerJMDP+ZubzxHlwGa/KjMwGJAf32P0sxF1O5J3juy23aGSXl2cXvauzr4PexQmKRam4KCr3+MFVRI5B3fCqJpm2gMIvty2XZNmQjPVqRLIKWm4JshIFyfh3sMr4SMka5i0X7stMSKJNXiuiQJudojqu0bf/KUCPhCo+hWugykoTDzoh8bpRGMU+DaOg7UWoVlkFE9mLKtq0cd8XhSK8QDdaFlGahEGUxkE7DbwubUeep+UjnqlGJZ2d3JcSd4d7npUalR6bkoICc80WJFQ24ge3L7I6N/+dPJFfi1pSuIKReVQormZopl9XSuQgnf6kloU7R0SGUiBe5umgzlN8JkbOQq9yeOH8IUVdGt2J+KcvAWFj7rE3by2j66NoLCSnJNtpgOsjeRWnCyBVLWHjOEhG68zUyWoQvenYOS2mglN461Cu0KtBCgq2XSw9ydUkB8WpXp3DSP2/ES7zObj8ZJ5d8fHE+LimqMROplgyz9zs0L9xq3lDLy5RjSiBnRY8R+8WJRUvxllDIo/9/KcFNcOWRhKhd8BskfdFnor+hEileSv9hgSh2xntCMlAfp6Zjv6NywW1+K2V/e2xm+e3C6bD33z7gcuaZrbB7jEgzAjqBx6lo8QPw6Dd9n0aka4Xr2XHffGPJnKJoDnoUIwBMfpVCGBvDI2BgHwhlI26qZ+hcZBb91N7tZ92hvT+u+el2rMtM/J9D5K2H3hAwjTpRiSE95bZsmXW1mleZ4pf4W+IZIdA8y8BPDenGx1FI+YlYZsFXtrxO+2Udg5j0OxRKupCOedQjNXE+YCnQI7bmFQfnQ8pL6qPB14k++fVZZZNFW5RtgR136l08/Kz1OrHIQOWRB0aJTRM8PWus76F9lYTWuickxSyg6jRIZnlgLBegJqILd9Hdjj5rzRMCzNnewMz19w9MJqMItbx44RRz/PSNk0SDLEJ+uSeZjUDFNj060huFncH2C+/S5Eba83tBkXN16Bruda3CeSvCUhoqrxgXDVbHgj1HIfTlWRVm3eHXZjA1mbup00+LU7c5A3JanNjg+Gec4TPkpQRo/7RkJQGHaB3RzaCl7QG4siY+ykjf0NlrOgenxvq/LE2Oov8Pu4bcSGMKKKtwDbQb91Bu2QMTAoldALMAHOqILc74gy0OQ52Wek35lNm2SIvieTVgjsWqzNe6KZqLS8Qdkwry0uEDWpgblB8602scvV/7qCpT3s0TrX0gpRawzNwLLeHLOKjBNVtqbwn7o0TZ9lp07wNhJ0z1s5uJYcDGd1WDtX9j27PasrOaXHM/MinQerFHvX8MIi7h/MKvHYuWj+8N+PSdcYpyEbpSTGYYTUJqR+FSdz1E4AY8YD1HxZ+nReYDTAwMDxKXIxmbOpA1KoqCYUhKeygVdrIDFWaM50UDNjifH+lv83nJdc4wdB4msGaH+iPTg0h6D//Art4P6v/GgAA&quot;"/>
    <we:property name="isFiltersActionButtonVisible" value="true"/>
    <we:property name="isVisualContainerHeaderHidden" value="false"/>
    <we:property name="reportEmbeddedTime" value="&quot;2025-10-19T21:45:50.123Z&quot;"/>
    <we:property name="creatorTenantId" value="&quot;26737849-9e14-425e-be4b-0d61036a3b9d&quot;"/>
    <we:property name="creatorUserId" value="&quot;100320033EF61A30&quot;"/>
    <we:property name="creatorSessionId" value="&quot;9ed41548-e6b5-4d2c-87bb-5dffab1c1db4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82</Words>
  <Application>Microsoft Office PowerPoint</Application>
  <PresentationFormat>Widescreen</PresentationFormat>
  <Paragraphs>9</Paragraphs>
  <Slides>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Relaunch the add-in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محمد</cp:lastModifiedBy>
  <cp:revision>3</cp:revision>
  <dcterms:created xsi:type="dcterms:W3CDTF">2018-06-07T21:39:02Z</dcterms:created>
  <dcterms:modified xsi:type="dcterms:W3CDTF">2025-10-19T21:49:14Z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