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 mohamed </a:t>
            </a:r>
            <a:r>
              <a:rPr lang="en-US" sz="1100" b="0" i="0" u="none" strike="noStrike" cap="none" dirty="0" err="1">
                <a:solidFill>
                  <a:schemeClr val="dk1"/>
                </a:solidFill>
                <a:latin typeface="Arial"/>
                <a:ea typeface="Arial"/>
                <a:cs typeface="Arial"/>
                <a:sym typeface="Arial"/>
              </a:rPr>
              <a:t>umar.k</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a:solidFill>
                  <a:srgbClr val="222222"/>
                </a:solidFill>
                <a:highlight>
                  <a:srgbClr val="FFFFFF"/>
                </a:highlight>
              </a:rPr>
              <a:t>au412321104035</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45" name="Google Shape;145;p20"/>
          <p:cNvPicPr preferRelativeResize="0"/>
          <p:nvPr/>
        </p:nvPicPr>
        <p:blipFill>
          <a:blip r:embed="rId3">
            <a:extLst>
              <a:ext uri="{28A0092B-C50C-407E-A947-70E740481C1C}">
                <a14:useLocalDpi xmlns:a14="http://schemas.microsoft.com/office/drawing/2010/main" val="0"/>
              </a:ext>
            </a:extLst>
          </a:blip>
          <a:stretch>
            <a:fillRect/>
          </a:stretch>
        </p:blipFill>
        <p:spPr>
          <a:xfrm>
            <a:off x="2764877" y="2364950"/>
            <a:ext cx="1899547" cy="1067974"/>
          </a:xfrm>
          <a:prstGeom prst="rect">
            <a:avLst/>
          </a:prstGeom>
          <a:noFill/>
          <a:ln>
            <a:noFill/>
          </a:ln>
        </p:spPr>
      </p:pic>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516B156-555F-FA03-470B-AC8616426A7E}"/>
              </a:ext>
            </a:extLst>
          </p:cNvPr>
          <p:cNvPicPr>
            <a:picLocks noChangeAspect="1"/>
          </p:cNvPicPr>
          <p:nvPr/>
        </p:nvPicPr>
        <p:blipFill>
          <a:blip r:embed="rId4"/>
          <a:stretch>
            <a:fillRect/>
          </a:stretch>
        </p:blipFill>
        <p:spPr>
          <a:xfrm>
            <a:off x="270723" y="1131294"/>
            <a:ext cx="2399593" cy="1337848"/>
          </a:xfrm>
          <a:prstGeom prst="rect">
            <a:avLst/>
          </a:prstGeom>
        </p:spPr>
      </p:pic>
      <p:pic>
        <p:nvPicPr>
          <p:cNvPr id="5" name="Picture 4">
            <a:extLst>
              <a:ext uri="{FF2B5EF4-FFF2-40B4-BE49-F238E27FC236}">
                <a16:creationId xmlns:a16="http://schemas.microsoft.com/office/drawing/2014/main" id="{A2B9F8F6-04C5-09AE-C295-2ED29B3B660B}"/>
              </a:ext>
            </a:extLst>
          </p:cNvPr>
          <p:cNvPicPr>
            <a:picLocks noChangeAspect="1"/>
          </p:cNvPicPr>
          <p:nvPr/>
        </p:nvPicPr>
        <p:blipFill>
          <a:blip r:embed="rId5"/>
          <a:stretch>
            <a:fillRect/>
          </a:stretch>
        </p:blipFill>
        <p:spPr>
          <a:xfrm>
            <a:off x="5292150" y="1547177"/>
            <a:ext cx="1486900" cy="964620"/>
          </a:xfrm>
          <a:prstGeom prst="rect">
            <a:avLst/>
          </a:prstGeom>
        </p:spPr>
      </p:pic>
      <p:pic>
        <p:nvPicPr>
          <p:cNvPr id="7" name="Picture 6">
            <a:extLst>
              <a:ext uri="{FF2B5EF4-FFF2-40B4-BE49-F238E27FC236}">
                <a16:creationId xmlns:a16="http://schemas.microsoft.com/office/drawing/2014/main" id="{3716E8DC-F5F8-8D9C-FC2D-8FC1B8949D1F}"/>
              </a:ext>
            </a:extLst>
          </p:cNvPr>
          <p:cNvPicPr>
            <a:picLocks noChangeAspect="1"/>
          </p:cNvPicPr>
          <p:nvPr/>
        </p:nvPicPr>
        <p:blipFill>
          <a:blip r:embed="rId6"/>
          <a:stretch>
            <a:fillRect/>
          </a:stretch>
        </p:blipFill>
        <p:spPr>
          <a:xfrm flipH="1">
            <a:off x="6129575" y="2580907"/>
            <a:ext cx="1565186" cy="1099119"/>
          </a:xfrm>
          <a:prstGeom prst="rect">
            <a:avLst/>
          </a:prstGeom>
        </p:spPr>
      </p:pic>
      <p:pic>
        <p:nvPicPr>
          <p:cNvPr id="9" name="Picture 8">
            <a:extLst>
              <a:ext uri="{FF2B5EF4-FFF2-40B4-BE49-F238E27FC236}">
                <a16:creationId xmlns:a16="http://schemas.microsoft.com/office/drawing/2014/main" id="{648D0BF8-137C-130C-C356-5C089F0143AC}"/>
              </a:ext>
            </a:extLst>
          </p:cNvPr>
          <p:cNvPicPr>
            <a:picLocks noChangeAspect="1"/>
          </p:cNvPicPr>
          <p:nvPr/>
        </p:nvPicPr>
        <p:blipFill>
          <a:blip r:embed="rId7"/>
          <a:stretch>
            <a:fillRect/>
          </a:stretch>
        </p:blipFill>
        <p:spPr>
          <a:xfrm>
            <a:off x="6967375" y="1547177"/>
            <a:ext cx="1463879" cy="974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5" name="Picture 4">
            <a:extLst>
              <a:ext uri="{FF2B5EF4-FFF2-40B4-BE49-F238E27FC236}">
                <a16:creationId xmlns:a16="http://schemas.microsoft.com/office/drawing/2014/main" id="{5AD679DF-3832-6FBF-1902-D34A1D76D40D}"/>
              </a:ext>
            </a:extLst>
          </p:cNvPr>
          <p:cNvPicPr>
            <a:picLocks noChangeAspect="1"/>
          </p:cNvPicPr>
          <p:nvPr/>
        </p:nvPicPr>
        <p:blipFill>
          <a:blip r:embed="rId3"/>
          <a:stretch>
            <a:fillRect/>
          </a:stretch>
        </p:blipFill>
        <p:spPr>
          <a:xfrm>
            <a:off x="2352430" y="1246433"/>
            <a:ext cx="2164933" cy="1404490"/>
          </a:xfrm>
          <a:prstGeom prst="rect">
            <a:avLst/>
          </a:prstGeom>
        </p:spPr>
      </p:pic>
      <p:pic>
        <p:nvPicPr>
          <p:cNvPr id="7" name="Picture 6">
            <a:extLst>
              <a:ext uri="{FF2B5EF4-FFF2-40B4-BE49-F238E27FC236}">
                <a16:creationId xmlns:a16="http://schemas.microsoft.com/office/drawing/2014/main" id="{E520962B-519C-D539-EA56-42659935E119}"/>
              </a:ext>
            </a:extLst>
          </p:cNvPr>
          <p:cNvPicPr>
            <a:picLocks noChangeAspect="1"/>
          </p:cNvPicPr>
          <p:nvPr/>
        </p:nvPicPr>
        <p:blipFill>
          <a:blip r:embed="rId4"/>
          <a:stretch>
            <a:fillRect/>
          </a:stretch>
        </p:blipFill>
        <p:spPr>
          <a:xfrm>
            <a:off x="3406457" y="2706809"/>
            <a:ext cx="2331086" cy="1636957"/>
          </a:xfrm>
          <a:prstGeom prst="rect">
            <a:avLst/>
          </a:prstGeom>
        </p:spPr>
      </p:pic>
      <p:pic>
        <p:nvPicPr>
          <p:cNvPr id="9" name="Picture 8">
            <a:extLst>
              <a:ext uri="{FF2B5EF4-FFF2-40B4-BE49-F238E27FC236}">
                <a16:creationId xmlns:a16="http://schemas.microsoft.com/office/drawing/2014/main" id="{6AF21EDE-1A13-1786-E45C-A225B242481D}"/>
              </a:ext>
            </a:extLst>
          </p:cNvPr>
          <p:cNvPicPr>
            <a:picLocks noChangeAspect="1"/>
          </p:cNvPicPr>
          <p:nvPr/>
        </p:nvPicPr>
        <p:blipFill>
          <a:blip r:embed="rId5"/>
          <a:stretch>
            <a:fillRect/>
          </a:stretch>
        </p:blipFill>
        <p:spPr>
          <a:xfrm>
            <a:off x="4572000" y="1228346"/>
            <a:ext cx="2164932" cy="144066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359</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Times New Roman</vt:lpstr>
      <vt:lpstr>Arial</vt:lpstr>
      <vt:lpstr>Roboto</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mohamed umar</cp:lastModifiedBy>
  <cp:revision>5</cp:revision>
  <dcterms:modified xsi:type="dcterms:W3CDTF">2024-04-08T14:47:57Z</dcterms:modified>
</cp:coreProperties>
</file>