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25325" y="611950"/>
            <a:ext cx="1625100" cy="600000"/>
          </a:xfrm>
          <a:prstGeom prst="rect">
            <a:avLst/>
          </a:prstGeom>
          <a:solidFill>
            <a:srgbClr val="FF9800"/>
          </a:solidFill>
          <a:ln cap="flat" cmpd="sng" w="38100">
            <a:solidFill>
              <a:srgbClr val="D26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Controller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425275" y="2155000"/>
            <a:ext cx="1625100" cy="600000"/>
          </a:xfrm>
          <a:prstGeom prst="snip1Rect">
            <a:avLst>
              <a:gd fmla="val 16667" name="adj"/>
            </a:avLst>
          </a:prstGeom>
          <a:solidFill>
            <a:srgbClr val="85A05B"/>
          </a:solidFill>
          <a:ln cap="flat" cmpd="sng" w="38100">
            <a:solidFill>
              <a:srgbClr val="728A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25275" y="3686150"/>
            <a:ext cx="1625100" cy="600000"/>
          </a:xfrm>
          <a:prstGeom prst="snip1Rect">
            <a:avLst>
              <a:gd fmla="val 16667" name="adj"/>
            </a:avLst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Repository/DAO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17350" y="3686150"/>
            <a:ext cx="1625100" cy="600000"/>
          </a:xfrm>
          <a:prstGeom prst="rect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RepositoryImpl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/DAOImpl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817350" y="2155000"/>
            <a:ext cx="1625100" cy="600000"/>
          </a:xfrm>
          <a:prstGeom prst="rect">
            <a:avLst/>
          </a:prstGeom>
          <a:solidFill>
            <a:srgbClr val="85A05B"/>
          </a:solidFill>
          <a:ln cap="flat" cmpd="sng" w="38100">
            <a:solidFill>
              <a:srgbClr val="728A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ServiceImpl</a:t>
            </a:r>
            <a:endParaRPr/>
          </a:p>
        </p:txBody>
      </p:sp>
      <p:cxnSp>
        <p:nvCxnSpPr>
          <p:cNvPr id="59" name="Google Shape;59;p13"/>
          <p:cNvCxnSpPr>
            <a:stCxn id="57" idx="1"/>
            <a:endCxn id="56" idx="0"/>
          </p:cNvCxnSpPr>
          <p:nvPr/>
        </p:nvCxnSpPr>
        <p:spPr>
          <a:xfrm rot="10800000">
            <a:off x="4050350" y="3986150"/>
            <a:ext cx="176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4050350" y="2455000"/>
            <a:ext cx="176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258900" y="1281225"/>
            <a:ext cx="86262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 rot="10800000">
            <a:off x="258900" y="2805250"/>
            <a:ext cx="86262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2472925" y="117875"/>
            <a:ext cx="203700" cy="364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10800000">
            <a:off x="3775475" y="117875"/>
            <a:ext cx="203700" cy="364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676625" y="51200"/>
            <a:ext cx="10989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 + DTO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393400" y="2120500"/>
            <a:ext cx="10989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84400" y="3640800"/>
            <a:ext cx="10989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implements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2472925" y="1381475"/>
            <a:ext cx="203700" cy="71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flipH="1" rot="10800000">
            <a:off x="3775475" y="1370413"/>
            <a:ext cx="203700" cy="71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676625" y="1566913"/>
            <a:ext cx="10989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472925" y="2905475"/>
            <a:ext cx="203700" cy="71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flipH="1" rot="10800000">
            <a:off x="3775475" y="2894413"/>
            <a:ext cx="203700" cy="71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676625" y="3090913"/>
            <a:ext cx="10989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DO/Entités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565225" y="96450"/>
            <a:ext cx="0" cy="492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7620600" y="278625"/>
            <a:ext cx="1264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Présentation</a:t>
            </a:r>
            <a:endParaRPr b="1"/>
          </a:p>
        </p:txBody>
      </p:sp>
      <p:sp>
        <p:nvSpPr>
          <p:cNvPr id="76" name="Google Shape;76;p13"/>
          <p:cNvSpPr txBox="1"/>
          <p:nvPr/>
        </p:nvSpPr>
        <p:spPr>
          <a:xfrm>
            <a:off x="7688000" y="1738225"/>
            <a:ext cx="1264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Logique / Métier</a:t>
            </a:r>
            <a:endParaRPr b="1"/>
          </a:p>
        </p:txBody>
      </p:sp>
      <p:sp>
        <p:nvSpPr>
          <p:cNvPr id="77" name="Google Shape;77;p13"/>
          <p:cNvSpPr txBox="1"/>
          <p:nvPr/>
        </p:nvSpPr>
        <p:spPr>
          <a:xfrm>
            <a:off x="7688000" y="3626150"/>
            <a:ext cx="1264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Persist</a:t>
            </a:r>
            <a:r>
              <a:rPr b="1" lang="fr"/>
              <a:t>e</a:t>
            </a:r>
            <a:r>
              <a:rPr b="1" lang="fr"/>
              <a:t>nce</a:t>
            </a:r>
            <a:endParaRPr b="1"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325" y="4573150"/>
            <a:ext cx="446700" cy="44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3"/>
          <p:cNvGrpSpPr/>
          <p:nvPr/>
        </p:nvGrpSpPr>
        <p:grpSpPr>
          <a:xfrm>
            <a:off x="3084245" y="4614922"/>
            <a:ext cx="309022" cy="376837"/>
            <a:chOff x="1268550" y="929175"/>
            <a:chExt cx="407950" cy="497475"/>
          </a:xfrm>
        </p:grpSpPr>
        <p:sp>
          <p:nvSpPr>
            <p:cNvPr id="80" name="Google Shape;80;p13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4217745" y="4626355"/>
            <a:ext cx="354245" cy="354245"/>
            <a:chOff x="5941025" y="3634400"/>
            <a:chExt cx="467650" cy="467650"/>
          </a:xfrm>
        </p:grpSpPr>
        <p:sp>
          <p:nvSpPr>
            <p:cNvPr id="84" name="Google Shape;84;p13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" name="Google Shape;90;p13"/>
          <p:cNvCxnSpPr>
            <a:stCxn id="56" idx="1"/>
          </p:cNvCxnSpPr>
          <p:nvPr/>
        </p:nvCxnSpPr>
        <p:spPr>
          <a:xfrm flipH="1">
            <a:off x="2320425" y="4286150"/>
            <a:ext cx="9174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56" idx="1"/>
          </p:cNvCxnSpPr>
          <p:nvPr/>
        </p:nvCxnSpPr>
        <p:spPr>
          <a:xfrm>
            <a:off x="3237825" y="4286150"/>
            <a:ext cx="900" cy="2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56" idx="1"/>
          </p:cNvCxnSpPr>
          <p:nvPr/>
        </p:nvCxnSpPr>
        <p:spPr>
          <a:xfrm>
            <a:off x="3237825" y="4286150"/>
            <a:ext cx="9582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3"/>
          <p:cNvSpPr/>
          <p:nvPr/>
        </p:nvSpPr>
        <p:spPr>
          <a:xfrm>
            <a:off x="1701600" y="889475"/>
            <a:ext cx="618775" cy="1575925"/>
          </a:xfrm>
          <a:custGeom>
            <a:rect b="b" l="l" r="r" t="t"/>
            <a:pathLst>
              <a:path extrusionOk="0" h="63037" w="24751">
                <a:moveTo>
                  <a:pt x="24751" y="0"/>
                </a:moveTo>
                <a:cubicBezTo>
                  <a:pt x="20626" y="5092"/>
                  <a:pt x="0" y="20046"/>
                  <a:pt x="0" y="30552"/>
                </a:cubicBezTo>
                <a:cubicBezTo>
                  <a:pt x="0" y="41058"/>
                  <a:pt x="20626" y="57623"/>
                  <a:pt x="24751" y="630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4" name="Google Shape;94;p13"/>
          <p:cNvSpPr/>
          <p:nvPr/>
        </p:nvSpPr>
        <p:spPr>
          <a:xfrm>
            <a:off x="1713325" y="2571750"/>
            <a:ext cx="618775" cy="1575925"/>
          </a:xfrm>
          <a:custGeom>
            <a:rect b="b" l="l" r="r" t="t"/>
            <a:pathLst>
              <a:path extrusionOk="0" h="63037" w="24751">
                <a:moveTo>
                  <a:pt x="24751" y="0"/>
                </a:moveTo>
                <a:cubicBezTo>
                  <a:pt x="20626" y="5092"/>
                  <a:pt x="0" y="20046"/>
                  <a:pt x="0" y="30552"/>
                </a:cubicBezTo>
                <a:cubicBezTo>
                  <a:pt x="0" y="41058"/>
                  <a:pt x="20626" y="57623"/>
                  <a:pt x="24751" y="630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5" name="Google Shape;95;p13"/>
          <p:cNvSpPr txBox="1"/>
          <p:nvPr/>
        </p:nvSpPr>
        <p:spPr>
          <a:xfrm>
            <a:off x="464075" y="1499725"/>
            <a:ext cx="104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Injecte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464075" y="3110663"/>
            <a:ext cx="104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