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36075" y="799275"/>
            <a:ext cx="5239800" cy="1613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70225" y="266425"/>
            <a:ext cx="4714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Contexte Spring</a:t>
            </a:r>
            <a:r>
              <a:rPr lang="fr"/>
              <a:t> : Banque d’objets gérés par Spring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502350" y="1095300"/>
            <a:ext cx="1028700" cy="518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Bean1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80375" y="1691750"/>
            <a:ext cx="1028700" cy="518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Bean3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650850" y="1095300"/>
            <a:ext cx="1028700" cy="518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Bean2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089925" y="1382300"/>
            <a:ext cx="1028700" cy="518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Bean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267500" y="296025"/>
            <a:ext cx="18354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Bean  : </a:t>
            </a:r>
            <a:r>
              <a:rPr lang="fr"/>
              <a:t>Objet géré par Spring, présent dans le contexte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198100" y="3448725"/>
            <a:ext cx="1561500" cy="1406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222200" y="2933700"/>
            <a:ext cx="15966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 de </a:t>
            </a:r>
            <a:r>
              <a:rPr b="1" lang="fr"/>
              <a:t>@Configuration</a:t>
            </a:r>
            <a:endParaRPr b="1"/>
          </a:p>
        </p:txBody>
      </p:sp>
      <p:sp>
        <p:nvSpPr>
          <p:cNvPr id="63" name="Google Shape;63;p13"/>
          <p:cNvSpPr/>
          <p:nvPr/>
        </p:nvSpPr>
        <p:spPr>
          <a:xfrm>
            <a:off x="3755475" y="3975825"/>
            <a:ext cx="1561500" cy="879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 fonctionne que si component-scan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770625" y="3448725"/>
            <a:ext cx="1531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 avec </a:t>
            </a:r>
            <a:r>
              <a:rPr b="1" lang="fr"/>
              <a:t>@Component</a:t>
            </a:r>
            <a:endParaRPr b="1"/>
          </a:p>
        </p:txBody>
      </p:sp>
      <p:cxnSp>
        <p:nvCxnSpPr>
          <p:cNvPr id="65" name="Google Shape;65;p13"/>
          <p:cNvCxnSpPr>
            <a:stCxn id="63" idx="1"/>
            <a:endCxn id="58" idx="4"/>
          </p:cNvCxnSpPr>
          <p:nvPr/>
        </p:nvCxnSpPr>
        <p:spPr>
          <a:xfrm rot="10800000">
            <a:off x="3165075" y="1613325"/>
            <a:ext cx="590400" cy="28020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" name="Google Shape;66;p13"/>
          <p:cNvSpPr/>
          <p:nvPr/>
        </p:nvSpPr>
        <p:spPr>
          <a:xfrm>
            <a:off x="1428350" y="3759575"/>
            <a:ext cx="11028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</a:t>
            </a:r>
            <a:r>
              <a:rPr b="1" lang="fr"/>
              <a:t>@Bean</a:t>
            </a:r>
            <a:endParaRPr b="1"/>
          </a:p>
        </p:txBody>
      </p:sp>
      <p:sp>
        <p:nvSpPr>
          <p:cNvPr id="67" name="Google Shape;67;p13"/>
          <p:cNvSpPr/>
          <p:nvPr/>
        </p:nvSpPr>
        <p:spPr>
          <a:xfrm>
            <a:off x="1446425" y="4356025"/>
            <a:ext cx="11028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</a:t>
            </a:r>
            <a:r>
              <a:rPr b="1" lang="fr"/>
              <a:t>@Bean</a:t>
            </a:r>
            <a:endParaRPr b="1"/>
          </a:p>
        </p:txBody>
      </p:sp>
      <p:cxnSp>
        <p:nvCxnSpPr>
          <p:cNvPr id="68" name="Google Shape;68;p13"/>
          <p:cNvCxnSpPr>
            <a:stCxn id="66" idx="1"/>
            <a:endCxn id="57" idx="2"/>
          </p:cNvCxnSpPr>
          <p:nvPr/>
        </p:nvCxnSpPr>
        <p:spPr>
          <a:xfrm flipH="1" rot="10800000">
            <a:off x="1428350" y="1950875"/>
            <a:ext cx="552000" cy="1997400"/>
          </a:xfrm>
          <a:prstGeom prst="curvedConnector3">
            <a:avLst>
              <a:gd fmla="val -13541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" name="Google Shape;69;p13"/>
          <p:cNvCxnSpPr>
            <a:stCxn id="67" idx="1"/>
            <a:endCxn id="56" idx="2"/>
          </p:cNvCxnSpPr>
          <p:nvPr/>
        </p:nvCxnSpPr>
        <p:spPr>
          <a:xfrm flipH="1" rot="10800000">
            <a:off x="1446425" y="1354225"/>
            <a:ext cx="55800" cy="3190500"/>
          </a:xfrm>
          <a:prstGeom prst="curvedConnector3">
            <a:avLst>
              <a:gd fmla="val -15444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" name="Google Shape;70;p13"/>
          <p:cNvSpPr txBox="1"/>
          <p:nvPr/>
        </p:nvSpPr>
        <p:spPr>
          <a:xfrm>
            <a:off x="-70650" y="1613400"/>
            <a:ext cx="10287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 au contexte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3254475" y="2689500"/>
            <a:ext cx="10287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 au contexte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817975" y="3448725"/>
            <a:ext cx="1561500" cy="1406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6817975" y="2488875"/>
            <a:ext cx="15966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 de </a:t>
            </a:r>
            <a:r>
              <a:rPr b="1" lang="fr"/>
              <a:t>@Configuration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OU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@Component</a:t>
            </a:r>
            <a:endParaRPr b="1"/>
          </a:p>
        </p:txBody>
      </p:sp>
      <p:sp>
        <p:nvSpPr>
          <p:cNvPr id="74" name="Google Shape;74;p13"/>
          <p:cNvSpPr/>
          <p:nvPr/>
        </p:nvSpPr>
        <p:spPr>
          <a:xfrm>
            <a:off x="6934375" y="3963075"/>
            <a:ext cx="1369200" cy="51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Elément @Autowired</a:t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330675" y="1691750"/>
            <a:ext cx="1028700" cy="518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Bean4</a:t>
            </a:r>
            <a:endParaRPr/>
          </a:p>
        </p:txBody>
      </p:sp>
      <p:cxnSp>
        <p:nvCxnSpPr>
          <p:cNvPr id="76" name="Google Shape;76;p13"/>
          <p:cNvCxnSpPr>
            <a:stCxn id="59" idx="4"/>
            <a:endCxn id="74" idx="1"/>
          </p:cNvCxnSpPr>
          <p:nvPr/>
        </p:nvCxnSpPr>
        <p:spPr>
          <a:xfrm flipH="1" rot="-5400000">
            <a:off x="5108525" y="2396150"/>
            <a:ext cx="2321700" cy="13302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7" name="Google Shape;77;p13"/>
          <p:cNvSpPr txBox="1"/>
          <p:nvPr/>
        </p:nvSpPr>
        <p:spPr>
          <a:xfrm>
            <a:off x="5666825" y="3908375"/>
            <a:ext cx="91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Cherche dans le contexte</a:t>
            </a:r>
            <a:endParaRPr/>
          </a:p>
        </p:txBody>
      </p:sp>
      <p:cxnSp>
        <p:nvCxnSpPr>
          <p:cNvPr id="78" name="Google Shape;78;p13"/>
          <p:cNvCxnSpPr>
            <a:stCxn id="60" idx="1"/>
            <a:endCxn id="59" idx="6"/>
          </p:cNvCxnSpPr>
          <p:nvPr/>
        </p:nvCxnSpPr>
        <p:spPr>
          <a:xfrm flipH="1">
            <a:off x="6118500" y="625425"/>
            <a:ext cx="1149000" cy="10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