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:MOHAMED YAZEER H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73BFE4A5EA25AFFA9914718BB6A4480A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419578"/>
            <a:ext cx="10922214" cy="360028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2024-03-25T23:07:22Z</dcterms:created>
  <dcterms:modified xsi:type="dcterms:W3CDTF">2025-09-10T11:32:40Z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4c50fd2efdc3447297200c5c89a89fb6</vt:lpwstr>
  </property>
</Properties>
</file>