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5AA823-CECB-4799-8975-63D50387CB26}">
  <a:tblStyle styleId="{3A5AA823-CECB-4799-8975-63D50387CB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57b710bb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57b710bb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57b710bb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57b710bb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57b710bb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57b710bb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57b710bb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57b710bb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puneet6060/intel-image-classification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Image Classification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 Zayyan Variawa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25800" y="386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Context: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dataset</a:t>
            </a:r>
            <a:r>
              <a:rPr lang="en"/>
              <a:t> </a:t>
            </a:r>
            <a:r>
              <a:rPr lang="en"/>
              <a:t>contains about 17k images under 6 categories: buildings, forest, glacier, mountain, sea, street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300" y="1524675"/>
            <a:ext cx="4125389" cy="35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243250" y="1337750"/>
            <a:ext cx="7811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splits: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Train: 14K (20% validation split during training)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Test: 3K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Image pre-processing: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Rescale to [0,1] range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Horizontal flips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Vertical flips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Zoom range: 0.2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Sheer range: 0.2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Model hyper-parameters: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Optimizer: Adam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Learning rate: 0.001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Loss: Categorical cross entropy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50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911100" y="643875"/>
            <a:ext cx="78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CNN architecture: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4" name="Google Shape;154;p16"/>
          <p:cNvGraphicFramePr/>
          <p:nvPr/>
        </p:nvGraphicFramePr>
        <p:xfrm>
          <a:off x="1297500" y="121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{3A5AA823-CECB-4799-8975-63D50387CB26}</a:tableStyleId>
              </a:tblPr>
              <a:tblGrid>
                <a:gridCol w="1356725"/>
                <a:gridCol w="1356725"/>
                <a:gridCol w="1356725"/>
                <a:gridCol w="1356725"/>
                <a:gridCol w="14783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Layer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Filter size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#Filters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FC Units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Input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Conv.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 X 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 X 150 X 150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MaxPool.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 X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 X 148 X 148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Conv.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 X 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 X 74 X 74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MaxPool.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 X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32 X 72 X 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Conv. 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 X 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32 X 36 X 36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MaxPool. 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 X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64 X 34 X 34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FC.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18 496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FC.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0350" y="372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372838" y="134492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 vs Validation accuracy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7525"/>
            <a:ext cx="4470256" cy="30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750" y="1897525"/>
            <a:ext cx="4216550" cy="30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4808763" y="134492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